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Avenir Next Regular"/>
        <a:ea typeface="Avenir Next Regular"/>
        <a:cs typeface="Avenir Next Regular"/>
        <a:sym typeface="Avenir Next Regular"/>
      </a:defRPr>
    </a:lvl1pPr>
    <a:lvl2pPr marL="0" marR="0" indent="4572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Avenir Next Regular"/>
        <a:ea typeface="Avenir Next Regular"/>
        <a:cs typeface="Avenir Next Regular"/>
        <a:sym typeface="Avenir Next Regular"/>
      </a:defRPr>
    </a:lvl2pPr>
    <a:lvl3pPr marL="0" marR="0" indent="9144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Avenir Next Regular"/>
        <a:ea typeface="Avenir Next Regular"/>
        <a:cs typeface="Avenir Next Regular"/>
        <a:sym typeface="Avenir Next Regular"/>
      </a:defRPr>
    </a:lvl3pPr>
    <a:lvl4pPr marL="0" marR="0" indent="13716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Avenir Next Regular"/>
        <a:ea typeface="Avenir Next Regular"/>
        <a:cs typeface="Avenir Next Regular"/>
        <a:sym typeface="Avenir Next Regular"/>
      </a:defRPr>
    </a:lvl4pPr>
    <a:lvl5pPr marL="0" marR="0" indent="18288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Avenir Next Regular"/>
        <a:ea typeface="Avenir Next Regular"/>
        <a:cs typeface="Avenir Next Regular"/>
        <a:sym typeface="Avenir Next Regular"/>
      </a:defRPr>
    </a:lvl5pPr>
    <a:lvl6pPr marL="0" marR="0" indent="22860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Avenir Next Regular"/>
        <a:ea typeface="Avenir Next Regular"/>
        <a:cs typeface="Avenir Next Regular"/>
        <a:sym typeface="Avenir Next Regular"/>
      </a:defRPr>
    </a:lvl6pPr>
    <a:lvl7pPr marL="0" marR="0" indent="27432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Avenir Next Regular"/>
        <a:ea typeface="Avenir Next Regular"/>
        <a:cs typeface="Avenir Next Regular"/>
        <a:sym typeface="Avenir Next Regular"/>
      </a:defRPr>
    </a:lvl7pPr>
    <a:lvl8pPr marL="0" marR="0" indent="32004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Avenir Next Regular"/>
        <a:ea typeface="Avenir Next Regular"/>
        <a:cs typeface="Avenir Next Regular"/>
        <a:sym typeface="Avenir Next Regular"/>
      </a:defRPr>
    </a:lvl8pPr>
    <a:lvl9pPr marL="0" marR="0" indent="36576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Avenir Next Regular"/>
        <a:ea typeface="Avenir Next Regular"/>
        <a:cs typeface="Avenir Next Regular"/>
        <a:sym typeface="Avenir Next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Regular"/>
          <a:ea typeface="Avenir Next Regular"/>
          <a:cs typeface="Avenir Next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D5D5D5"/>
          </a:solidFill>
        </a:fill>
      </a:tcStyle>
    </a:band2H>
    <a:firstCol>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Col>
    <a:la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Row>
  </a:tblStyle>
  <a:tblStyle styleId="{C7B018BB-80A7-4F77-B60F-C8B233D01FF8}" styleName="">
    <a:tblBg/>
    <a:wholeTbl>
      <a:tcTxStyle b="off" i="off">
        <a:font>
          <a:latin typeface="Avenir Next Regular"/>
          <a:ea typeface="Avenir Next Regular"/>
          <a:cs typeface="Avenir Next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D5D5D5"/>
          </a:solidFill>
        </a:fill>
      </a:tcStyle>
    </a:band2H>
    <a:firstCol>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Col>
    <a:lastRow>
      <a:tcTxStyle b="off" i="off">
        <a:font>
          <a:latin typeface="Avenir Next Regular"/>
          <a:ea typeface="Avenir Next Regular"/>
          <a:cs typeface="Avenir Next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2">
              <a:hueOff val="-357243"/>
              <a:satOff val="7293"/>
              <a:lumOff val="8906"/>
            </a:schemeClr>
          </a:solidFill>
        </a:fill>
      </a:tcStyle>
    </a:firstRow>
  </a:tblStyle>
  <a:tblStyle styleId="{EEE7283C-3CF3-47DC-8721-378D4A62B228}" styleName="">
    <a:tblBg/>
    <a:wholeTbl>
      <a:tcTxStyle b="off" i="off">
        <a:font>
          <a:latin typeface="Avenir Next Regular"/>
          <a:ea typeface="Avenir Next Regular"/>
          <a:cs typeface="Avenir Next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D5D5D5"/>
          </a:solidFill>
        </a:fill>
      </a:tcStyle>
    </a:band2H>
    <a:firstCol>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3">
              <a:satOff val="1412"/>
              <a:lumOff val="16412"/>
            </a:schemeClr>
          </a:solidFill>
        </a:fill>
      </a:tcStyle>
    </a:firstCol>
    <a:lastRow>
      <a:tcTxStyle b="off" i="off">
        <a:font>
          <a:latin typeface="Avenir Next Regular"/>
          <a:ea typeface="Avenir Next Regular"/>
          <a:cs typeface="Avenir Next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6E937E"/>
          </a:solidFill>
        </a:fill>
      </a:tcStyle>
    </a:firstRow>
  </a:tblStyle>
  <a:tblStyle styleId="{CF821DB8-F4EB-4A41-A1BA-3FCAFE7338EE}" styleName="">
    <a:tblBg/>
    <a:wholeTbl>
      <a:tcTxStyle b="off" i="off">
        <a:font>
          <a:latin typeface="Avenir Next Regular"/>
          <a:ea typeface="Avenir Next Regular"/>
          <a:cs typeface="Avenir Next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AF7E9"/>
          </a:solidFill>
        </a:fill>
      </a:tcStyle>
    </a:wholeTbl>
    <a:band2H>
      <a:tcTxStyle b="def" i="def"/>
      <a:tcStyle>
        <a:tcBdr/>
        <a:fill>
          <a:solidFill>
            <a:srgbClr val="FFF171"/>
          </a:solidFill>
        </a:fill>
      </a:tcStyle>
    </a:band2H>
    <a:firstCol>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A51B"/>
          </a:solidFill>
        </a:fill>
      </a:tcStyle>
    </a:firstCol>
    <a:la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AF7E9"/>
          </a:solidFill>
        </a:fill>
      </a:tcStyle>
    </a:lastRow>
    <a:fir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hueOff val="103425"/>
              <a:satOff val="-7243"/>
              <a:lumOff val="9921"/>
            </a:schemeClr>
          </a:solidFill>
        </a:fill>
      </a:tcStyle>
    </a:firstRow>
  </a:tblStyle>
  <a:tblStyle styleId="{33BA23B1-9221-436E-865A-0063620EA4FD}" styleName="">
    <a:tblBg/>
    <a:wholeTbl>
      <a:tcTxStyle b="off" i="off">
        <a:font>
          <a:latin typeface="Avenir Next Regular"/>
          <a:ea typeface="Avenir Next Regular"/>
          <a:cs typeface="Avenir Next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chemeClr val="accent5"/>
          </a:solidFill>
        </a:fill>
      </a:tcStyle>
    </a:band2H>
    <a:firstCol>
      <a:tcTxStyle b="on" i="off">
        <a:font>
          <a:latin typeface="Avenir Next Demi Bold"/>
          <a:ea typeface="Avenir Next Demi Bold"/>
          <a:cs typeface="Avenir Next Dem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5">
              <a:lumOff val="-14283"/>
            </a:schemeClr>
          </a:solidFill>
        </a:fill>
      </a:tcStyle>
    </a:firstCol>
    <a:la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Avenir Next Demi Bold"/>
          <a:ea typeface="Avenir Next Demi Bold"/>
          <a:cs typeface="Avenir Next Demi 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5">
              <a:satOff val="-6299"/>
              <a:lumOff val="-32309"/>
            </a:schemeClr>
          </a:solidFill>
        </a:fill>
      </a:tcStyle>
    </a:firstRow>
  </a:tblStyle>
  <a:tblStyle styleId="{2708684C-4D16-4618-839F-0558EEFCDFE6}" styleName="">
    <a:tblBg/>
    <a:wholeTbl>
      <a:tcTxStyle b="off" i="off">
        <a:font>
          <a:latin typeface="Avenir Next Regular"/>
          <a:ea typeface="Avenir Next Regular"/>
          <a:cs typeface="Avenir Next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EDEEEE"/>
          </a:solidFill>
        </a:fill>
      </a:tcStyle>
    </a:band2H>
    <a:firstCol>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Col>
    <a:la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5D5D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r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Auteur et date"/>
          <p:cNvSpPr txBox="1"/>
          <p:nvPr>
            <p:ph type="body" sz="quarter" idx="21" hasCustomPrompt="1"/>
          </p:nvPr>
        </p:nvSpPr>
        <p:spPr>
          <a:xfrm>
            <a:off x="1206500" y="12268950"/>
            <a:ext cx="21971000" cy="660401"/>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Auteur et date</a:t>
            </a:r>
          </a:p>
        </p:txBody>
      </p:sp>
      <p:sp>
        <p:nvSpPr>
          <p:cNvPr id="12" name="Texte niveau 1…"/>
          <p:cNvSpPr txBox="1"/>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Sous-titre de la présentation</a:t>
            </a:r>
          </a:p>
          <a:p>
            <a:pPr lvl="1"/>
            <a:r>
              <a:t/>
            </a:r>
          </a:p>
          <a:p>
            <a:pPr lvl="2"/>
            <a:r>
              <a:t/>
            </a:r>
          </a:p>
          <a:p>
            <a:pPr lvl="3"/>
            <a:r>
              <a:t/>
            </a:r>
          </a:p>
          <a:p>
            <a:pPr lvl="4"/>
            <a:r>
              <a:t/>
            </a:r>
          </a:p>
        </p:txBody>
      </p:sp>
      <p:sp>
        <p:nvSpPr>
          <p:cNvPr id="13" name="Titre de la présentation"/>
          <p:cNvSpPr txBox="1"/>
          <p:nvPr>
            <p:ph type="title" hasCustomPrompt="1"/>
          </p:nvPr>
        </p:nvSpPr>
        <p:spPr>
          <a:xfrm>
            <a:off x="1206500" y="2616200"/>
            <a:ext cx="21971004" cy="4648200"/>
          </a:xfrm>
          <a:prstGeom prst="rect">
            <a:avLst/>
          </a:prstGeom>
        </p:spPr>
        <p:txBody>
          <a:bodyPr anchor="b"/>
          <a:lstStyle>
            <a:lvl1pPr defTabSz="355600">
              <a:defRPr spc="-119" sz="12000"/>
            </a:lvl1pPr>
          </a:lstStyle>
          <a:p>
            <a:pPr/>
            <a:r>
              <a:t>Titre de la présentation</a:t>
            </a:r>
          </a:p>
        </p:txBody>
      </p:sp>
      <p:sp>
        <p:nvSpPr>
          <p:cNvPr id="14" name="Numéro de diapositive"/>
          <p:cNvSpPr txBox="1"/>
          <p:nvPr>
            <p:ph type="sldNum" sz="quarter" idx="2"/>
          </p:nvPr>
        </p:nvSpPr>
        <p:spPr>
          <a:xfrm>
            <a:off x="23538179" y="1244548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seulement">
    <p:spTree>
      <p:nvGrpSpPr>
        <p:cNvPr id="1" name=""/>
        <p:cNvGrpSpPr/>
        <p:nvPr/>
      </p:nvGrpSpPr>
      <p:grpSpPr>
        <a:xfrm>
          <a:off x="0" y="0"/>
          <a:ext cx="0" cy="0"/>
          <a:chOff x="0" y="0"/>
          <a:chExt cx="0" cy="0"/>
        </a:xfrm>
      </p:grpSpPr>
      <p:sp>
        <p:nvSpPr>
          <p:cNvPr id="99" name="Sous-titre de diapositiv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diapositive</a:t>
            </a:r>
          </a:p>
        </p:txBody>
      </p:sp>
      <p:sp>
        <p:nvSpPr>
          <p:cNvPr id="100" name="Titre de diapositive"/>
          <p:cNvSpPr txBox="1"/>
          <p:nvPr>
            <p:ph type="title" hasCustomPrompt="1"/>
          </p:nvPr>
        </p:nvSpPr>
        <p:spPr>
          <a:prstGeom prst="rect">
            <a:avLst/>
          </a:prstGeom>
        </p:spPr>
        <p:txBody>
          <a:bodyPr/>
          <a:lstStyle/>
          <a:p>
            <a:pPr/>
            <a:r>
              <a:t>Titre de diapositive</a:t>
            </a:r>
          </a:p>
        </p:txBody>
      </p:sp>
      <p:sp>
        <p:nvSpPr>
          <p:cNvPr id="10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rdre du jour">
    <p:spTree>
      <p:nvGrpSpPr>
        <p:cNvPr id="1" name=""/>
        <p:cNvGrpSpPr/>
        <p:nvPr/>
      </p:nvGrpSpPr>
      <p:grpSpPr>
        <a:xfrm>
          <a:off x="0" y="0"/>
          <a:ext cx="0" cy="0"/>
          <a:chOff x="0" y="0"/>
          <a:chExt cx="0" cy="0"/>
        </a:xfrm>
      </p:grpSpPr>
      <p:sp>
        <p:nvSpPr>
          <p:cNvPr id="108" name="Sous-titre de l’ordre du jour"/>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l’ordre du jour</a:t>
            </a:r>
          </a:p>
        </p:txBody>
      </p:sp>
      <p:sp>
        <p:nvSpPr>
          <p:cNvPr id="109" name="Texte niveau 1…"/>
          <p:cNvSpPr txBox="1"/>
          <p:nvPr>
            <p:ph type="body" idx="1" hasCustomPrompt="1"/>
          </p:nvPr>
        </p:nvSpPr>
        <p:spPr>
          <a:prstGeom prst="rect">
            <a:avLst/>
          </a:prstGeom>
        </p:spPr>
        <p:txBody>
          <a:bodyPr/>
          <a:lstStyle>
            <a:lvl1pPr marL="0" indent="0">
              <a:spcBef>
                <a:spcPts val="6000"/>
              </a:spcBef>
              <a:buSzTx/>
              <a:buNone/>
              <a:defRPr sz="5000"/>
            </a:lvl1pPr>
            <a:lvl2pPr marL="0" indent="457200">
              <a:spcBef>
                <a:spcPts val="6000"/>
              </a:spcBef>
              <a:buSzTx/>
              <a:buNone/>
              <a:defRPr sz="5000"/>
            </a:lvl2pPr>
            <a:lvl3pPr marL="0" indent="914400">
              <a:spcBef>
                <a:spcPts val="6000"/>
              </a:spcBef>
              <a:buSzTx/>
              <a:buNone/>
              <a:defRPr sz="5000"/>
            </a:lvl3pPr>
            <a:lvl4pPr marL="0" indent="1371600">
              <a:spcBef>
                <a:spcPts val="6000"/>
              </a:spcBef>
              <a:buSzTx/>
              <a:buNone/>
              <a:defRPr sz="5000"/>
            </a:lvl4pPr>
            <a:lvl5pPr marL="0" indent="1828800">
              <a:spcBef>
                <a:spcPts val="6000"/>
              </a:spcBef>
              <a:buSzTx/>
              <a:buNone/>
              <a:defRPr sz="5000"/>
            </a:lvl5pPr>
          </a:lstStyle>
          <a:p>
            <a:pPr/>
            <a:r>
              <a:t>Rubriques de l’ordre du jour</a:t>
            </a:r>
          </a:p>
          <a:p>
            <a:pPr lvl="1"/>
            <a:r>
              <a:t/>
            </a:r>
          </a:p>
          <a:p>
            <a:pPr lvl="2"/>
            <a:r>
              <a:t/>
            </a:r>
          </a:p>
          <a:p>
            <a:pPr lvl="3"/>
            <a:r>
              <a:t/>
            </a:r>
          </a:p>
          <a:p>
            <a:pPr lvl="4"/>
            <a:r>
              <a:t/>
            </a:r>
          </a:p>
        </p:txBody>
      </p:sp>
      <p:sp>
        <p:nvSpPr>
          <p:cNvPr id="110" name="Titre de l’ordre du jour"/>
          <p:cNvSpPr txBox="1"/>
          <p:nvPr>
            <p:ph type="title" hasCustomPrompt="1"/>
          </p:nvPr>
        </p:nvSpPr>
        <p:spPr>
          <a:prstGeom prst="rect">
            <a:avLst/>
          </a:prstGeom>
        </p:spPr>
        <p:txBody>
          <a:bodyPr/>
          <a:lstStyle/>
          <a:p>
            <a:pPr/>
            <a:r>
              <a:t>Titre de l’ordre du jour</a:t>
            </a:r>
          </a:p>
        </p:txBody>
      </p:sp>
      <p:sp>
        <p:nvSpPr>
          <p:cNvPr id="11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éclara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8" name="Texte niveau 1…"/>
          <p:cNvSpPr txBox="1"/>
          <p:nvPr>
            <p:ph type="body" sz="half" idx="1" hasCustomPrompt="1"/>
          </p:nvPr>
        </p:nvSpPr>
        <p:spPr>
          <a:xfrm>
            <a:off x="1206500" y="4191000"/>
            <a:ext cx="21971000" cy="4089400"/>
          </a:xfrm>
          <a:prstGeom prst="rect">
            <a:avLst/>
          </a:prstGeom>
        </p:spPr>
        <p:txBody>
          <a:bodyPr anchor="ctr"/>
          <a:lstStyle>
            <a:lvl1pPr marL="0" indent="0" algn="ctr" defTabSz="2438400">
              <a:lnSpc>
                <a:spcPct val="90000"/>
              </a:lnSpc>
              <a:spcBef>
                <a:spcPts val="0"/>
              </a:spcBef>
              <a:buSzTx/>
              <a:buNone/>
              <a:defRPr spc="-119" sz="12000">
                <a:latin typeface="+mn-lt"/>
                <a:ea typeface="+mn-ea"/>
                <a:cs typeface="+mn-cs"/>
                <a:sym typeface="Produkt Extralight"/>
              </a:defRPr>
            </a:lvl1pPr>
            <a:lvl2pPr marL="0" indent="457200" algn="ctr" defTabSz="2438400">
              <a:lnSpc>
                <a:spcPct val="90000"/>
              </a:lnSpc>
              <a:spcBef>
                <a:spcPts val="0"/>
              </a:spcBef>
              <a:buSzTx/>
              <a:buNone/>
              <a:defRPr spc="-119" sz="12000">
                <a:latin typeface="+mn-lt"/>
                <a:ea typeface="+mn-ea"/>
                <a:cs typeface="+mn-cs"/>
                <a:sym typeface="Produkt Extralight"/>
              </a:defRPr>
            </a:lvl2pPr>
            <a:lvl3pPr marL="0" indent="914400" algn="ctr" defTabSz="2438400">
              <a:lnSpc>
                <a:spcPct val="90000"/>
              </a:lnSpc>
              <a:spcBef>
                <a:spcPts val="0"/>
              </a:spcBef>
              <a:buSzTx/>
              <a:buNone/>
              <a:defRPr spc="-119" sz="12000">
                <a:latin typeface="+mn-lt"/>
                <a:ea typeface="+mn-ea"/>
                <a:cs typeface="+mn-cs"/>
                <a:sym typeface="Produkt Extralight"/>
              </a:defRPr>
            </a:lvl3pPr>
            <a:lvl4pPr marL="0" indent="1371600" algn="ctr" defTabSz="2438400">
              <a:lnSpc>
                <a:spcPct val="90000"/>
              </a:lnSpc>
              <a:spcBef>
                <a:spcPts val="0"/>
              </a:spcBef>
              <a:buSzTx/>
              <a:buNone/>
              <a:defRPr spc="-119" sz="12000">
                <a:latin typeface="+mn-lt"/>
                <a:ea typeface="+mn-ea"/>
                <a:cs typeface="+mn-cs"/>
                <a:sym typeface="Produkt Extralight"/>
              </a:defRPr>
            </a:lvl4pPr>
            <a:lvl5pPr marL="0" indent="1828800" algn="ctr" defTabSz="2438400">
              <a:lnSpc>
                <a:spcPct val="90000"/>
              </a:lnSpc>
              <a:spcBef>
                <a:spcPts val="0"/>
              </a:spcBef>
              <a:buSzTx/>
              <a:buNone/>
              <a:defRPr spc="-119" sz="12000">
                <a:latin typeface="+mn-lt"/>
                <a:ea typeface="+mn-ea"/>
                <a:cs typeface="+mn-cs"/>
                <a:sym typeface="Produkt Extralight"/>
              </a:defRPr>
            </a:lvl5pPr>
          </a:lstStyle>
          <a:p>
            <a:pPr/>
            <a:r>
              <a:t>Déclaration</a:t>
            </a:r>
          </a:p>
          <a:p>
            <a:pPr lvl="1"/>
            <a:r>
              <a:t/>
            </a:r>
          </a:p>
          <a:p>
            <a:pPr lvl="2"/>
            <a:r>
              <a:t/>
            </a:r>
          </a:p>
          <a:p>
            <a:pPr lvl="3"/>
            <a:r>
              <a:t/>
            </a:r>
          </a:p>
          <a:p>
            <a:pPr lvl="4"/>
            <a:r>
              <a:t/>
            </a:r>
          </a:p>
        </p:txBody>
      </p:sp>
      <p:sp>
        <p:nvSpPr>
          <p:cNvPr id="119"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ait importa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Texte niveau 1…"/>
          <p:cNvSpPr txBox="1"/>
          <p:nvPr>
            <p:ph type="body" idx="1" hasCustomPrompt="1"/>
          </p:nvPr>
        </p:nvSpPr>
        <p:spPr>
          <a:xfrm>
            <a:off x="1206500" y="1206500"/>
            <a:ext cx="21971000" cy="7353300"/>
          </a:xfrm>
          <a:prstGeom prst="rect">
            <a:avLst/>
          </a:prstGeom>
        </p:spPr>
        <p:txBody>
          <a:bodyPr anchor="b"/>
          <a:lstStyle>
            <a:lvl1pPr marL="0" indent="0" algn="ctr" defTabSz="2438400">
              <a:lnSpc>
                <a:spcPct val="90000"/>
              </a:lnSpc>
              <a:spcBef>
                <a:spcPts val="0"/>
              </a:spcBef>
              <a:buSzTx/>
              <a:buNone/>
              <a:defRPr spc="-1750" sz="35000">
                <a:latin typeface="+mn-lt"/>
                <a:ea typeface="+mn-ea"/>
                <a:cs typeface="+mn-cs"/>
                <a:sym typeface="Produkt Extralight"/>
              </a:defRPr>
            </a:lvl1pPr>
            <a:lvl2pPr marL="0" indent="457200" algn="ctr" defTabSz="2438400">
              <a:lnSpc>
                <a:spcPct val="90000"/>
              </a:lnSpc>
              <a:spcBef>
                <a:spcPts val="0"/>
              </a:spcBef>
              <a:buSzTx/>
              <a:buNone/>
              <a:defRPr spc="-1750" sz="35000">
                <a:latin typeface="+mn-lt"/>
                <a:ea typeface="+mn-ea"/>
                <a:cs typeface="+mn-cs"/>
                <a:sym typeface="Produkt Extralight"/>
              </a:defRPr>
            </a:lvl2pPr>
            <a:lvl3pPr marL="0" indent="914400" algn="ctr" defTabSz="2438400">
              <a:lnSpc>
                <a:spcPct val="90000"/>
              </a:lnSpc>
              <a:spcBef>
                <a:spcPts val="0"/>
              </a:spcBef>
              <a:buSzTx/>
              <a:buNone/>
              <a:defRPr spc="-1750" sz="35000">
                <a:latin typeface="+mn-lt"/>
                <a:ea typeface="+mn-ea"/>
                <a:cs typeface="+mn-cs"/>
                <a:sym typeface="Produkt Extralight"/>
              </a:defRPr>
            </a:lvl3pPr>
            <a:lvl4pPr marL="0" indent="1371600" algn="ctr" defTabSz="2438400">
              <a:lnSpc>
                <a:spcPct val="90000"/>
              </a:lnSpc>
              <a:spcBef>
                <a:spcPts val="0"/>
              </a:spcBef>
              <a:buSzTx/>
              <a:buNone/>
              <a:defRPr spc="-1750" sz="35000">
                <a:latin typeface="+mn-lt"/>
                <a:ea typeface="+mn-ea"/>
                <a:cs typeface="+mn-cs"/>
                <a:sym typeface="Produkt Extralight"/>
              </a:defRPr>
            </a:lvl4pPr>
            <a:lvl5pPr marL="0" indent="1828800" algn="ctr" defTabSz="2438400">
              <a:lnSpc>
                <a:spcPct val="90000"/>
              </a:lnSpc>
              <a:spcBef>
                <a:spcPts val="0"/>
              </a:spcBef>
              <a:buSzTx/>
              <a:buNone/>
              <a:defRPr spc="-1750" sz="35000">
                <a:latin typeface="+mn-lt"/>
                <a:ea typeface="+mn-ea"/>
                <a:cs typeface="+mn-cs"/>
                <a:sym typeface="Produkt Extralight"/>
              </a:defRPr>
            </a:lvl5pPr>
          </a:lstStyle>
          <a:p>
            <a:pPr/>
            <a:r>
              <a:t>100 %</a:t>
            </a:r>
          </a:p>
          <a:p>
            <a:pPr lvl="1"/>
            <a:r>
              <a:t/>
            </a:r>
          </a:p>
          <a:p>
            <a:pPr lvl="2"/>
            <a:r>
              <a:t/>
            </a:r>
          </a:p>
          <a:p>
            <a:pPr lvl="3"/>
            <a:r>
              <a:t/>
            </a:r>
          </a:p>
          <a:p>
            <a:pPr lvl="4"/>
            <a:r>
              <a:t/>
            </a:r>
          </a:p>
        </p:txBody>
      </p:sp>
      <p:sp>
        <p:nvSpPr>
          <p:cNvPr id="127" name="Données clés"/>
          <p:cNvSpPr txBox="1"/>
          <p:nvPr>
            <p:ph type="body" sz="quarter" idx="21" hasCustomPrompt="1"/>
          </p:nvPr>
        </p:nvSpPr>
        <p:spPr>
          <a:xfrm>
            <a:off x="1206500" y="8128000"/>
            <a:ext cx="21971000" cy="1079500"/>
          </a:xfrm>
          <a:prstGeom prst="rect">
            <a:avLst/>
          </a:prstGeom>
        </p:spPr>
        <p:txBody>
          <a:bodyPr lIns="45719" tIns="45719" rIns="45719" bIns="45719"/>
          <a:lstStyle>
            <a:lvl1pPr marL="0" indent="0" algn="ctr" defTabSz="825500">
              <a:lnSpc>
                <a:spcPct val="90000"/>
              </a:lnSpc>
              <a:spcBef>
                <a:spcPts val="0"/>
              </a:spcBef>
              <a:buSzTx/>
              <a:buNone/>
              <a:defRPr spc="-55" sz="5500">
                <a:latin typeface="+mn-lt"/>
                <a:ea typeface="+mn-ea"/>
                <a:cs typeface="+mn-cs"/>
                <a:sym typeface="Produkt Extralight"/>
              </a:defRPr>
            </a:lvl1pPr>
          </a:lstStyle>
          <a:p>
            <a:pPr/>
            <a:r>
              <a:t>Données clés</a:t>
            </a:r>
          </a:p>
        </p:txBody>
      </p:sp>
      <p:sp>
        <p:nvSpPr>
          <p:cNvPr id="12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5461000" y="9563100"/>
            <a:ext cx="13728700" cy="698500"/>
          </a:xfrm>
          <a:prstGeom prst="rect">
            <a:avLst/>
          </a:prstGeom>
        </p:spPr>
        <p:txBody>
          <a:bodyPr lIns="45719" tIns="45719" rIns="45719" bIns="45719"/>
          <a:lstStyle>
            <a:lvl1pPr marL="0" indent="0" defTabSz="825500">
              <a:spcBef>
                <a:spcPts val="0"/>
              </a:spcBef>
              <a:buSzTx/>
              <a:buNone/>
              <a:defRPr sz="3600">
                <a:latin typeface="Produkt Light"/>
                <a:ea typeface="Produkt Light"/>
                <a:cs typeface="Produkt Light"/>
                <a:sym typeface="Produkt Light"/>
              </a:defRPr>
            </a:lvl1pPr>
          </a:lstStyle>
          <a:p>
            <a:pPr/>
            <a:r>
              <a:t>Attribution</a:t>
            </a:r>
          </a:p>
        </p:txBody>
      </p:sp>
      <p:sp>
        <p:nvSpPr>
          <p:cNvPr id="136" name="Texte niveau 1…"/>
          <p:cNvSpPr txBox="1"/>
          <p:nvPr>
            <p:ph type="body" sz="quarter" idx="1" hasCustomPrompt="1"/>
          </p:nvPr>
        </p:nvSpPr>
        <p:spPr>
          <a:xfrm>
            <a:off x="5194300" y="4165600"/>
            <a:ext cx="13995400" cy="4432300"/>
          </a:xfrm>
          <a:prstGeom prst="rect">
            <a:avLst/>
          </a:prstGeom>
        </p:spPr>
        <p:txBody>
          <a:bodyPr anchor="b"/>
          <a:lstStyle>
            <a:lvl1pPr marL="254000" indent="-254000" defTabSz="2438400">
              <a:lnSpc>
                <a:spcPct val="90000"/>
              </a:lnSpc>
              <a:spcBef>
                <a:spcPts val="0"/>
              </a:spcBef>
              <a:buSzTx/>
              <a:buNone/>
              <a:defRPr spc="-93" sz="9300">
                <a:latin typeface="+mn-lt"/>
                <a:ea typeface="+mn-ea"/>
                <a:cs typeface="+mn-cs"/>
                <a:sym typeface="Produkt Extralight"/>
              </a:defRPr>
            </a:lvl1pPr>
            <a:lvl2pPr marL="254000" indent="203200" defTabSz="2438400">
              <a:lnSpc>
                <a:spcPct val="90000"/>
              </a:lnSpc>
              <a:spcBef>
                <a:spcPts val="0"/>
              </a:spcBef>
              <a:buSzTx/>
              <a:buNone/>
              <a:defRPr spc="-93" sz="9300">
                <a:latin typeface="+mn-lt"/>
                <a:ea typeface="+mn-ea"/>
                <a:cs typeface="+mn-cs"/>
                <a:sym typeface="Produkt Extralight"/>
              </a:defRPr>
            </a:lvl2pPr>
            <a:lvl3pPr marL="254000" indent="660400" defTabSz="2438400">
              <a:lnSpc>
                <a:spcPct val="90000"/>
              </a:lnSpc>
              <a:spcBef>
                <a:spcPts val="0"/>
              </a:spcBef>
              <a:buSzTx/>
              <a:buNone/>
              <a:defRPr spc="-93" sz="9300">
                <a:latin typeface="+mn-lt"/>
                <a:ea typeface="+mn-ea"/>
                <a:cs typeface="+mn-cs"/>
                <a:sym typeface="Produkt Extralight"/>
              </a:defRPr>
            </a:lvl3pPr>
            <a:lvl4pPr marL="254000" indent="1117600" defTabSz="2438400">
              <a:lnSpc>
                <a:spcPct val="90000"/>
              </a:lnSpc>
              <a:spcBef>
                <a:spcPts val="0"/>
              </a:spcBef>
              <a:buSzTx/>
              <a:buNone/>
              <a:defRPr spc="-93" sz="9300">
                <a:latin typeface="+mn-lt"/>
                <a:ea typeface="+mn-ea"/>
                <a:cs typeface="+mn-cs"/>
                <a:sym typeface="Produkt Extralight"/>
              </a:defRPr>
            </a:lvl4pPr>
            <a:lvl5pPr marL="254000" indent="1574800" defTabSz="2438400">
              <a:lnSpc>
                <a:spcPct val="90000"/>
              </a:lnSpc>
              <a:spcBef>
                <a:spcPts val="0"/>
              </a:spcBef>
              <a:buSzTx/>
              <a:buNone/>
              <a:defRPr spc="-93" sz="9300">
                <a:latin typeface="+mn-lt"/>
                <a:ea typeface="+mn-ea"/>
                <a:cs typeface="+mn-cs"/>
                <a:sym typeface="Produkt Extralight"/>
              </a:defRPr>
            </a:lvl5pPr>
          </a:lstStyle>
          <a:p>
            <a:pPr/>
            <a:r>
              <a:t>« Citation notable »</a:t>
            </a:r>
          </a:p>
          <a:p>
            <a:pPr lvl="1"/>
            <a:r>
              <a:t/>
            </a:r>
          </a:p>
          <a:p>
            <a:pPr lvl="2"/>
            <a:r>
              <a:t/>
            </a:r>
          </a:p>
          <a:p>
            <a:pPr lvl="3"/>
            <a:r>
              <a:t/>
            </a:r>
          </a:p>
          <a:p>
            <a:pPr lvl="4"/>
            <a:r>
              <a:t/>
            </a:r>
          </a:p>
        </p:txBody>
      </p:sp>
      <p:sp>
        <p:nvSpPr>
          <p:cNvPr id="13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photos">
    <p:spTree>
      <p:nvGrpSpPr>
        <p:cNvPr id="1" name=""/>
        <p:cNvGrpSpPr/>
        <p:nvPr/>
      </p:nvGrpSpPr>
      <p:grpSpPr>
        <a:xfrm>
          <a:off x="0" y="0"/>
          <a:ext cx="0" cy="0"/>
          <a:chOff x="0" y="0"/>
          <a:chExt cx="0" cy="0"/>
        </a:xfrm>
      </p:grpSpPr>
      <p:sp>
        <p:nvSpPr>
          <p:cNvPr id="144" name="Couloir d’un bâtiment en pierre de plein air sous un ciel rose et violet"/>
          <p:cNvSpPr/>
          <p:nvPr>
            <p:ph type="pic" sz="quarter" idx="21"/>
          </p:nvPr>
        </p:nvSpPr>
        <p:spPr>
          <a:xfrm>
            <a:off x="1257300" y="3213100"/>
            <a:ext cx="7289800" cy="7289800"/>
          </a:xfrm>
          <a:prstGeom prst="rect">
            <a:avLst/>
          </a:prstGeom>
        </p:spPr>
        <p:txBody>
          <a:bodyPr lIns="91439" tIns="45719" rIns="91439" bIns="45719">
            <a:noAutofit/>
          </a:bodyPr>
          <a:lstStyle/>
          <a:p>
            <a:pPr/>
          </a:p>
        </p:txBody>
      </p:sp>
      <p:sp>
        <p:nvSpPr>
          <p:cNvPr id="145" name="Gros plan en noir et blanc d’un toit arrondi"/>
          <p:cNvSpPr/>
          <p:nvPr>
            <p:ph type="pic" sz="half" idx="22"/>
          </p:nvPr>
        </p:nvSpPr>
        <p:spPr>
          <a:xfrm>
            <a:off x="6577500" y="3632200"/>
            <a:ext cx="11228999" cy="6451600"/>
          </a:xfrm>
          <a:prstGeom prst="rect">
            <a:avLst/>
          </a:prstGeom>
        </p:spPr>
        <p:txBody>
          <a:bodyPr lIns="91439" tIns="45719" rIns="91439" bIns="45719">
            <a:noAutofit/>
          </a:bodyPr>
          <a:lstStyle/>
          <a:p>
            <a:pPr/>
          </a:p>
        </p:txBody>
      </p:sp>
      <p:sp>
        <p:nvSpPr>
          <p:cNvPr id="146" name="Vue en contre-plongée d’un escalier métallique en spirale"/>
          <p:cNvSpPr/>
          <p:nvPr>
            <p:ph type="pic" sz="quarter" idx="23"/>
          </p:nvPr>
        </p:nvSpPr>
        <p:spPr>
          <a:xfrm>
            <a:off x="14643100" y="3632200"/>
            <a:ext cx="9677400" cy="6451600"/>
          </a:xfrm>
          <a:prstGeom prst="rect">
            <a:avLst/>
          </a:prstGeom>
        </p:spPr>
        <p:txBody>
          <a:bodyPr lIns="91439" tIns="45719" rIns="91439" bIns="45719">
            <a:noAutofit/>
          </a:bodyPr>
          <a:lstStyle/>
          <a:p>
            <a:pPr/>
          </a:p>
        </p:txBody>
      </p:sp>
      <p:sp>
        <p:nvSpPr>
          <p:cNvPr id="14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54" name="Couloir blanc futuriste avec des ombres"/>
          <p:cNvSpPr/>
          <p:nvPr>
            <p:ph type="pic" idx="21"/>
          </p:nvPr>
        </p:nvSpPr>
        <p:spPr>
          <a:xfrm>
            <a:off x="-38100" y="-520700"/>
            <a:ext cx="24447500" cy="14763310"/>
          </a:xfrm>
          <a:prstGeom prst="rect">
            <a:avLst/>
          </a:prstGeom>
        </p:spPr>
        <p:txBody>
          <a:bodyPr lIns="91439" tIns="45719" rIns="91439" bIns="45719">
            <a:noAutofit/>
          </a:bodyPr>
          <a:lstStyle/>
          <a:p>
            <a:pPr/>
          </a:p>
        </p:txBody>
      </p:sp>
      <p:sp>
        <p:nvSpPr>
          <p:cNvPr id="15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ierg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hoto">
    <p:bg>
      <p:bgPr>
        <a:solidFill>
          <a:srgbClr val="FFFFFF"/>
        </a:solidFill>
      </p:bgPr>
    </p:bg>
    <p:spTree>
      <p:nvGrpSpPr>
        <p:cNvPr id="1" name=""/>
        <p:cNvGrpSpPr/>
        <p:nvPr/>
      </p:nvGrpSpPr>
      <p:grpSpPr>
        <a:xfrm>
          <a:off x="0" y="0"/>
          <a:ext cx="0" cy="0"/>
          <a:chOff x="0" y="0"/>
          <a:chExt cx="0" cy="0"/>
        </a:xfrm>
      </p:grpSpPr>
      <p:sp>
        <p:nvSpPr>
          <p:cNvPr id="21" name="Arches blanches arrondies sur un sol gris réfléchissant"/>
          <p:cNvSpPr/>
          <p:nvPr>
            <p:ph type="pic" idx="21"/>
          </p:nvPr>
        </p:nvSpPr>
        <p:spPr>
          <a:xfrm>
            <a:off x="-76200" y="-558800"/>
            <a:ext cx="24574500" cy="14839510"/>
          </a:xfrm>
          <a:prstGeom prst="rect">
            <a:avLst/>
          </a:prstGeom>
        </p:spPr>
        <p:txBody>
          <a:bodyPr lIns="91439" tIns="45719" rIns="91439" bIns="45719">
            <a:noAutofit/>
          </a:bodyPr>
          <a:lstStyle/>
          <a:p>
            <a:pPr/>
          </a:p>
        </p:txBody>
      </p:sp>
      <p:sp>
        <p:nvSpPr>
          <p:cNvPr id="22" name="Auteur et date"/>
          <p:cNvSpPr txBox="1"/>
          <p:nvPr>
            <p:ph type="body" sz="quarter" idx="22" hasCustomPrompt="1"/>
          </p:nvPr>
        </p:nvSpPr>
        <p:spPr>
          <a:xfrm>
            <a:off x="1206500" y="12268200"/>
            <a:ext cx="21971000" cy="660400"/>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Auteur et date</a:t>
            </a:r>
          </a:p>
        </p:txBody>
      </p:sp>
      <p:sp>
        <p:nvSpPr>
          <p:cNvPr id="23" name="Texte niveau 1…"/>
          <p:cNvSpPr txBox="1"/>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Sous-titre de la présentation</a:t>
            </a:r>
          </a:p>
          <a:p>
            <a:pPr lvl="1"/>
            <a:r>
              <a:t/>
            </a:r>
          </a:p>
          <a:p>
            <a:pPr lvl="2"/>
            <a:r>
              <a:t/>
            </a:r>
          </a:p>
          <a:p>
            <a:pPr lvl="3"/>
            <a:r>
              <a:t/>
            </a:r>
          </a:p>
          <a:p>
            <a:pPr lvl="4"/>
            <a:r>
              <a:t/>
            </a:r>
          </a:p>
        </p:txBody>
      </p:sp>
      <p:sp>
        <p:nvSpPr>
          <p:cNvPr id="24" name="Titre de la présentation"/>
          <p:cNvSpPr txBox="1"/>
          <p:nvPr>
            <p:ph type="title" hasCustomPrompt="1"/>
          </p:nvPr>
        </p:nvSpPr>
        <p:spPr>
          <a:xfrm>
            <a:off x="1206500" y="2616200"/>
            <a:ext cx="21971004" cy="4648200"/>
          </a:xfrm>
          <a:prstGeom prst="rect">
            <a:avLst/>
          </a:prstGeom>
        </p:spPr>
        <p:txBody>
          <a:bodyPr anchor="b"/>
          <a:lstStyle>
            <a:lvl1pPr defTabSz="355600">
              <a:defRPr spc="-119" sz="12000"/>
            </a:lvl1pPr>
          </a:lstStyle>
          <a:p>
            <a:pPr/>
            <a:r>
              <a:t>Titre de la présentation</a:t>
            </a:r>
          </a:p>
        </p:txBody>
      </p:sp>
      <p:sp>
        <p:nvSpPr>
          <p:cNvPr id="2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utre titre et photo">
    <p:spTree>
      <p:nvGrpSpPr>
        <p:cNvPr id="1" name=""/>
        <p:cNvGrpSpPr/>
        <p:nvPr/>
      </p:nvGrpSpPr>
      <p:grpSpPr>
        <a:xfrm>
          <a:off x="0" y="0"/>
          <a:ext cx="0" cy="0"/>
          <a:chOff x="0" y="0"/>
          <a:chExt cx="0" cy="0"/>
        </a:xfrm>
      </p:grpSpPr>
      <p:sp>
        <p:nvSpPr>
          <p:cNvPr id="32" name="Vue en contre-plongée d’un grand bâtiment avec des fenêtres en verre laminé"/>
          <p:cNvSpPr/>
          <p:nvPr>
            <p:ph type="pic" idx="21"/>
          </p:nvPr>
        </p:nvSpPr>
        <p:spPr>
          <a:xfrm>
            <a:off x="8140700" y="-1"/>
            <a:ext cx="20574000" cy="13716001"/>
          </a:xfrm>
          <a:prstGeom prst="rect">
            <a:avLst/>
          </a:prstGeom>
        </p:spPr>
        <p:txBody>
          <a:bodyPr lIns="91439" tIns="45719" rIns="91439" bIns="45719">
            <a:noAutofit/>
          </a:bodyPr>
          <a:lstStyle/>
          <a:p>
            <a:pPr/>
          </a:p>
        </p:txBody>
      </p:sp>
      <p:sp>
        <p:nvSpPr>
          <p:cNvPr id="33" name="Titre de diapositive"/>
          <p:cNvSpPr txBox="1"/>
          <p:nvPr>
            <p:ph type="title" hasCustomPrompt="1"/>
          </p:nvPr>
        </p:nvSpPr>
        <p:spPr>
          <a:xfrm>
            <a:off x="1206500" y="1333500"/>
            <a:ext cx="9779000" cy="5882273"/>
          </a:xfrm>
          <a:prstGeom prst="rect">
            <a:avLst/>
          </a:prstGeom>
        </p:spPr>
        <p:txBody>
          <a:bodyPr anchor="b"/>
          <a:lstStyle/>
          <a:p>
            <a:pPr/>
            <a:r>
              <a:t>Titre de diapositive</a:t>
            </a:r>
          </a:p>
        </p:txBody>
      </p:sp>
      <p:sp>
        <p:nvSpPr>
          <p:cNvPr id="34" name="Texte niveau 1…"/>
          <p:cNvSpPr txBox="1"/>
          <p:nvPr>
            <p:ph type="body" sz="quarter" idx="1" hasCustomPrompt="1"/>
          </p:nvPr>
        </p:nvSpPr>
        <p:spPr>
          <a:xfrm>
            <a:off x="1206500" y="7150100"/>
            <a:ext cx="9779000" cy="5385424"/>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Sous-titre de diapositive</a:t>
            </a:r>
          </a:p>
          <a:p>
            <a:pPr lvl="1"/>
            <a:r>
              <a:t/>
            </a:r>
          </a:p>
          <a:p>
            <a:pPr lvl="2"/>
            <a:r>
              <a:t/>
            </a:r>
          </a:p>
          <a:p>
            <a:pPr lvl="3"/>
            <a:r>
              <a:t/>
            </a:r>
          </a:p>
          <a:p>
            <a:pPr lvl="4"/>
            <a:r>
              <a:t/>
            </a:r>
          </a:p>
        </p:txBody>
      </p:sp>
      <p:sp>
        <p:nvSpPr>
          <p:cNvPr id="3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p:spTree>
      <p:nvGrpSpPr>
        <p:cNvPr id="1" name=""/>
        <p:cNvGrpSpPr/>
        <p:nvPr/>
      </p:nvGrpSpPr>
      <p:grpSpPr>
        <a:xfrm>
          <a:off x="0" y="0"/>
          <a:ext cx="0" cy="0"/>
          <a:chOff x="0" y="0"/>
          <a:chExt cx="0" cy="0"/>
        </a:xfrm>
      </p:grpSpPr>
      <p:sp>
        <p:nvSpPr>
          <p:cNvPr id="42" name="Sous-titre de diapositiv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diapositive</a:t>
            </a:r>
          </a:p>
        </p:txBody>
      </p:sp>
      <p:sp>
        <p:nvSpPr>
          <p:cNvPr id="43" name="Titre de diapositive"/>
          <p:cNvSpPr txBox="1"/>
          <p:nvPr>
            <p:ph type="title" hasCustomPrompt="1"/>
          </p:nvPr>
        </p:nvSpPr>
        <p:spPr>
          <a:prstGeom prst="rect">
            <a:avLst/>
          </a:prstGeom>
        </p:spPr>
        <p:txBody>
          <a:bodyPr/>
          <a:lstStyle/>
          <a:p>
            <a:pPr/>
            <a:r>
              <a:t>Titre de diapositive</a:t>
            </a:r>
          </a:p>
        </p:txBody>
      </p:sp>
      <p:sp>
        <p:nvSpPr>
          <p:cNvPr id="44" name="Texte niveau 1…"/>
          <p:cNvSpPr txBox="1"/>
          <p:nvPr>
            <p:ph type="body" idx="1" hasCustomPrompt="1"/>
          </p:nvPr>
        </p:nvSpPr>
        <p:spPr>
          <a:prstGeom prst="rect">
            <a:avLst/>
          </a:prstGeom>
        </p:spPr>
        <p:txBody>
          <a:bodyPr/>
          <a:lstStyle/>
          <a:p>
            <a:pPr/>
            <a:r>
              <a:t>Texte de puce de diapositive</a:t>
            </a:r>
          </a:p>
          <a:p>
            <a:pPr lvl="1"/>
            <a:r>
              <a:t/>
            </a:r>
          </a:p>
          <a:p>
            <a:pPr lvl="2"/>
            <a:r>
              <a:t/>
            </a:r>
          </a:p>
          <a:p>
            <a:pPr lvl="3"/>
            <a:r>
              <a:t/>
            </a:r>
          </a:p>
          <a:p>
            <a:pPr lvl="4"/>
            <a:r>
              <a:t/>
            </a:r>
          </a:p>
        </p:txBody>
      </p:sp>
      <p:sp>
        <p:nvSpPr>
          <p:cNvPr id="4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ces">
    <p:spTree>
      <p:nvGrpSpPr>
        <p:cNvPr id="1" name=""/>
        <p:cNvGrpSpPr/>
        <p:nvPr/>
      </p:nvGrpSpPr>
      <p:grpSpPr>
        <a:xfrm>
          <a:off x="0" y="0"/>
          <a:ext cx="0" cy="0"/>
          <a:chOff x="0" y="0"/>
          <a:chExt cx="0" cy="0"/>
        </a:xfrm>
      </p:grpSpPr>
      <p:sp>
        <p:nvSpPr>
          <p:cNvPr id="52" name="Texte niveau 1…"/>
          <p:cNvSpPr txBox="1"/>
          <p:nvPr>
            <p:ph type="body" idx="1" hasCustomPrompt="1"/>
          </p:nvPr>
        </p:nvSpPr>
        <p:spPr>
          <a:prstGeom prst="rect">
            <a:avLst/>
          </a:prstGeom>
        </p:spPr>
        <p:txBody>
          <a:bodyPr/>
          <a:lstStyle/>
          <a:p>
            <a:pPr/>
            <a:r>
              <a:t>Texte de puce de diapositive</a:t>
            </a:r>
          </a:p>
          <a:p>
            <a:pPr lvl="1"/>
            <a:r>
              <a:t/>
            </a:r>
          </a:p>
          <a:p>
            <a:pPr lvl="2"/>
            <a:r>
              <a:t/>
            </a:r>
          </a:p>
          <a:p>
            <a:pPr lvl="3"/>
            <a:r>
              <a:t/>
            </a:r>
          </a:p>
          <a:p>
            <a:pPr lvl="4"/>
            <a:r>
              <a:t/>
            </a:r>
          </a:p>
        </p:txBody>
      </p:sp>
      <p:sp>
        <p:nvSpPr>
          <p:cNvPr id="5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et photo">
    <p:spTree>
      <p:nvGrpSpPr>
        <p:cNvPr id="1" name=""/>
        <p:cNvGrpSpPr/>
        <p:nvPr/>
      </p:nvGrpSpPr>
      <p:grpSpPr>
        <a:xfrm>
          <a:off x="0" y="0"/>
          <a:ext cx="0" cy="0"/>
          <a:chOff x="0" y="0"/>
          <a:chExt cx="0" cy="0"/>
        </a:xfrm>
      </p:grpSpPr>
      <p:sp>
        <p:nvSpPr>
          <p:cNvPr id="60" name="Vue partielle d’un plafond avec des panneaux de bois"/>
          <p:cNvSpPr/>
          <p:nvPr>
            <p:ph type="pic" idx="21"/>
          </p:nvPr>
        </p:nvSpPr>
        <p:spPr>
          <a:xfrm>
            <a:off x="9588500" y="-482600"/>
            <a:ext cx="21513800" cy="14300200"/>
          </a:xfrm>
          <a:prstGeom prst="rect">
            <a:avLst/>
          </a:prstGeom>
        </p:spPr>
        <p:txBody>
          <a:bodyPr lIns="91439" tIns="45719" rIns="91439" bIns="45719">
            <a:noAutofit/>
          </a:bodyPr>
          <a:lstStyle/>
          <a:p>
            <a:pPr/>
          </a:p>
        </p:txBody>
      </p:sp>
      <p:sp>
        <p:nvSpPr>
          <p:cNvPr id="61" name="Sous-titre de diapositive"/>
          <p:cNvSpPr txBox="1"/>
          <p:nvPr>
            <p:ph type="body" sz="quarter" idx="22"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diapositive</a:t>
            </a:r>
          </a:p>
        </p:txBody>
      </p:sp>
      <p:sp>
        <p:nvSpPr>
          <p:cNvPr id="62" name="Titre de diapositive"/>
          <p:cNvSpPr txBox="1"/>
          <p:nvPr>
            <p:ph type="title" hasCustomPrompt="1"/>
          </p:nvPr>
        </p:nvSpPr>
        <p:spPr>
          <a:xfrm>
            <a:off x="1206500" y="635000"/>
            <a:ext cx="9779000" cy="1689100"/>
          </a:xfrm>
          <a:prstGeom prst="rect">
            <a:avLst/>
          </a:prstGeom>
        </p:spPr>
        <p:txBody>
          <a:bodyPr/>
          <a:lstStyle/>
          <a:p>
            <a:pPr/>
            <a:r>
              <a:t>Titre de diapositive</a:t>
            </a:r>
          </a:p>
        </p:txBody>
      </p:sp>
      <p:sp>
        <p:nvSpPr>
          <p:cNvPr id="63" name="Texte niveau 1…"/>
          <p:cNvSpPr txBox="1"/>
          <p:nvPr>
            <p:ph type="body" sz="half" idx="1" hasCustomPrompt="1"/>
          </p:nvPr>
        </p:nvSpPr>
        <p:spPr>
          <a:xfrm>
            <a:off x="1206500" y="4248504"/>
            <a:ext cx="9779000" cy="8256012"/>
          </a:xfrm>
          <a:prstGeom prst="rect">
            <a:avLst/>
          </a:prstGeom>
        </p:spPr>
        <p:txBody>
          <a:bodyPr/>
          <a:lstStyle/>
          <a:p>
            <a:pPr/>
            <a:r>
              <a:t>Texte de puce de diapositive</a:t>
            </a:r>
          </a:p>
          <a:p>
            <a:pPr lvl="1"/>
            <a:r>
              <a:t/>
            </a:r>
          </a:p>
          <a:p>
            <a:pPr lvl="2"/>
            <a:r>
              <a:t/>
            </a:r>
          </a:p>
          <a:p>
            <a:pPr lvl="3"/>
            <a:r>
              <a:t/>
            </a:r>
          </a:p>
          <a:p>
            <a:pPr lvl="4"/>
            <a:r>
              <a:t/>
            </a:r>
          </a:p>
        </p:txBody>
      </p:sp>
      <p:sp>
        <p:nvSpPr>
          <p:cNvPr id="6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vidéo direct, petit">
    <p:spTree>
      <p:nvGrpSpPr>
        <p:cNvPr id="1" name=""/>
        <p:cNvGrpSpPr/>
        <p:nvPr/>
      </p:nvGrpSpPr>
      <p:grpSpPr>
        <a:xfrm>
          <a:off x="0" y="0"/>
          <a:ext cx="0" cy="0"/>
          <a:chOff x="0" y="0"/>
          <a:chExt cx="0" cy="0"/>
        </a:xfrm>
      </p:grpSpPr>
      <p:sp>
        <p:nvSpPr>
          <p:cNvPr id="71" name="Sous-titre de diapositiv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diapositive</a:t>
            </a:r>
          </a:p>
        </p:txBody>
      </p:sp>
      <p:sp>
        <p:nvSpPr>
          <p:cNvPr id="72" name="Titre de diapositive"/>
          <p:cNvSpPr txBox="1"/>
          <p:nvPr>
            <p:ph type="title" hasCustomPrompt="1"/>
          </p:nvPr>
        </p:nvSpPr>
        <p:spPr>
          <a:prstGeom prst="rect">
            <a:avLst/>
          </a:prstGeom>
        </p:spPr>
        <p:txBody>
          <a:bodyPr/>
          <a:lstStyle/>
          <a:p>
            <a:pPr/>
            <a:r>
              <a:t>Titre de diapositive</a:t>
            </a:r>
          </a:p>
        </p:txBody>
      </p:sp>
      <p:sp>
        <p:nvSpPr>
          <p:cNvPr id="73" name="Texte niveau 1…"/>
          <p:cNvSpPr txBox="1"/>
          <p:nvPr>
            <p:ph type="body" sz="half" idx="1" hasCustomPrompt="1"/>
          </p:nvPr>
        </p:nvSpPr>
        <p:spPr>
          <a:xfrm>
            <a:off x="1206500" y="4248504"/>
            <a:ext cx="9779000" cy="8256012"/>
          </a:xfrm>
          <a:prstGeom prst="rect">
            <a:avLst/>
          </a:prstGeom>
        </p:spPr>
        <p:txBody>
          <a:bodyPr/>
          <a:lstStyle/>
          <a:p>
            <a:pPr/>
            <a:r>
              <a:t>Texte de puce de diapositive</a:t>
            </a:r>
          </a:p>
          <a:p>
            <a:pPr lvl="1"/>
            <a:r>
              <a:t/>
            </a:r>
          </a:p>
          <a:p>
            <a:pPr lvl="2"/>
            <a:r>
              <a:t/>
            </a:r>
          </a:p>
          <a:p>
            <a:pPr lvl="3"/>
            <a:r>
              <a:t/>
            </a:r>
          </a:p>
          <a:p>
            <a:pPr lvl="4"/>
            <a:r>
              <a:t/>
            </a:r>
          </a:p>
        </p:txBody>
      </p:sp>
      <p:sp>
        <p:nvSpPr>
          <p:cNvPr id="7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vidéo direct, grand">
    <p:spTree>
      <p:nvGrpSpPr>
        <p:cNvPr id="1" name=""/>
        <p:cNvGrpSpPr/>
        <p:nvPr/>
      </p:nvGrpSpPr>
      <p:grpSpPr>
        <a:xfrm>
          <a:off x="0" y="0"/>
          <a:ext cx="0" cy="0"/>
          <a:chOff x="0" y="0"/>
          <a:chExt cx="0" cy="0"/>
        </a:xfrm>
      </p:grpSpPr>
      <p:sp>
        <p:nvSpPr>
          <p:cNvPr id="81" name="Sous-titre de diapositive"/>
          <p:cNvSpPr txBox="1"/>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diapositive</a:t>
            </a:r>
          </a:p>
        </p:txBody>
      </p:sp>
      <p:sp>
        <p:nvSpPr>
          <p:cNvPr id="82" name="Titre de diapositive"/>
          <p:cNvSpPr txBox="1"/>
          <p:nvPr>
            <p:ph type="title" hasCustomPrompt="1"/>
          </p:nvPr>
        </p:nvSpPr>
        <p:spPr>
          <a:xfrm>
            <a:off x="1206500" y="635000"/>
            <a:ext cx="9779000" cy="1689100"/>
          </a:xfrm>
          <a:prstGeom prst="rect">
            <a:avLst/>
          </a:prstGeom>
        </p:spPr>
        <p:txBody>
          <a:bodyPr/>
          <a:lstStyle/>
          <a:p>
            <a:pPr/>
            <a:r>
              <a:t>Titre de diapositive</a:t>
            </a:r>
          </a:p>
        </p:txBody>
      </p:sp>
      <p:sp>
        <p:nvSpPr>
          <p:cNvPr id="83" name="Texte niveau 1…"/>
          <p:cNvSpPr txBox="1"/>
          <p:nvPr>
            <p:ph type="body" sz="half" idx="1" hasCustomPrompt="1"/>
          </p:nvPr>
        </p:nvSpPr>
        <p:spPr>
          <a:xfrm>
            <a:off x="1206500" y="4248504"/>
            <a:ext cx="9779000" cy="8256012"/>
          </a:xfrm>
          <a:prstGeom prst="rect">
            <a:avLst/>
          </a:prstGeom>
        </p:spPr>
        <p:txBody>
          <a:bodyPr/>
          <a:lstStyle/>
          <a:p>
            <a:pPr/>
            <a:r>
              <a:t>Texte de puce de diapositive</a:t>
            </a:r>
          </a:p>
          <a:p>
            <a:pPr lvl="1"/>
            <a:r>
              <a:t/>
            </a:r>
          </a:p>
          <a:p>
            <a:pPr lvl="2"/>
            <a:r>
              <a:t/>
            </a:r>
          </a:p>
          <a:p>
            <a:pPr lvl="3"/>
            <a:r>
              <a:t/>
            </a:r>
          </a:p>
          <a:p>
            <a:pPr lvl="4"/>
            <a:r>
              <a:t/>
            </a:r>
          </a:p>
        </p:txBody>
      </p:sp>
      <p:sp>
        <p:nvSpPr>
          <p:cNvPr id="8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1" name="Titre de section"/>
          <p:cNvSpPr txBox="1"/>
          <p:nvPr>
            <p:ph type="title" hasCustomPrompt="1"/>
          </p:nvPr>
        </p:nvSpPr>
        <p:spPr>
          <a:xfrm>
            <a:off x="1206496" y="3911600"/>
            <a:ext cx="21971004" cy="4648200"/>
          </a:xfrm>
          <a:prstGeom prst="rect">
            <a:avLst/>
          </a:prstGeom>
        </p:spPr>
        <p:txBody>
          <a:bodyPr anchor="ctr"/>
          <a:lstStyle>
            <a:lvl1pPr>
              <a:defRPr spc="-119" sz="12000"/>
            </a:lvl1pPr>
          </a:lstStyle>
          <a:p>
            <a:pPr/>
            <a:r>
              <a:t>Titre de section</a:t>
            </a:r>
          </a:p>
        </p:txBody>
      </p:sp>
      <p:sp>
        <p:nvSpPr>
          <p:cNvPr id="9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re de diapositive"/>
          <p:cNvSpPr txBox="1"/>
          <p:nvPr>
            <p:ph type="title" hasCustomPrompt="1"/>
          </p:nvPr>
        </p:nvSpPr>
        <p:spPr>
          <a:xfrm>
            <a:off x="1206500" y="635000"/>
            <a:ext cx="21971000" cy="1689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Titre de diapositive</a:t>
            </a:r>
          </a:p>
        </p:txBody>
      </p:sp>
      <p:sp>
        <p:nvSpPr>
          <p:cNvPr id="3" name="Texte niveau 1…"/>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Texte de puce de diapositive</a:t>
            </a:r>
          </a:p>
          <a:p>
            <a:pPr lvl="1"/>
            <a:r>
              <a:t/>
            </a:r>
          </a:p>
          <a:p>
            <a:pPr lvl="2"/>
            <a:r>
              <a:t/>
            </a:r>
          </a:p>
          <a:p>
            <a:pPr lvl="3"/>
            <a:r>
              <a:t/>
            </a:r>
          </a:p>
          <a:p>
            <a:pPr lvl="4"/>
            <a:r>
              <a:t/>
            </a:r>
          </a:p>
        </p:txBody>
      </p:sp>
      <p:sp>
        <p:nvSpPr>
          <p:cNvPr id="4" name="Numéro de diapositive"/>
          <p:cNvSpPr txBox="1"/>
          <p:nvPr>
            <p:ph type="sldNum" sz="quarter" idx="2"/>
          </p:nvPr>
        </p:nvSpPr>
        <p:spPr>
          <a:xfrm>
            <a:off x="23538179" y="12443459"/>
            <a:ext cx="408941" cy="444501"/>
          </a:xfrm>
          <a:prstGeom prst="rect">
            <a:avLst/>
          </a:prstGeom>
          <a:ln w="12700">
            <a:miter lim="400000"/>
          </a:ln>
        </p:spPr>
        <p:txBody>
          <a:bodyPr wrap="none" lIns="50800" tIns="50800" rIns="50800" bIns="50800" anchor="b">
            <a:spAutoFit/>
          </a:bodyPr>
          <a:lstStyle>
            <a:lvl1pPr algn="r" defTabSz="584200">
              <a:spcBef>
                <a:spcPts val="0"/>
              </a:spcBef>
              <a:defRPr sz="20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1pPr>
      <a:lvl2pPr marL="0" marR="0" indent="4572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2pPr>
      <a:lvl3pPr marL="0" marR="0" indent="9144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3pPr>
      <a:lvl4pPr marL="0" marR="0" indent="13716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4pPr>
      <a:lvl5pPr marL="0" marR="0" indent="18288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5pPr>
      <a:lvl6pPr marL="0" marR="0" indent="22860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6pPr>
      <a:lvl7pPr marL="0" marR="0" indent="27432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7pPr>
      <a:lvl8pPr marL="0" marR="0" indent="32004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8pPr>
      <a:lvl9pPr marL="0" marR="0" indent="36576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9pPr>
    </p:titleStyle>
    <p:bodyStyle>
      <a:lvl1pPr marL="4572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Avenir Next Regular"/>
          <a:ea typeface="Avenir Next Regular"/>
          <a:cs typeface="Avenir Next Regular"/>
          <a:sym typeface="Avenir Next Regular"/>
        </a:defRPr>
      </a:lvl1pPr>
      <a:lvl2pPr marL="9144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Avenir Next Regular"/>
          <a:ea typeface="Avenir Next Regular"/>
          <a:cs typeface="Avenir Next Regular"/>
          <a:sym typeface="Avenir Next Regular"/>
        </a:defRPr>
      </a:lvl2pPr>
      <a:lvl3pPr marL="13716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Avenir Next Regular"/>
          <a:ea typeface="Avenir Next Regular"/>
          <a:cs typeface="Avenir Next Regular"/>
          <a:sym typeface="Avenir Next Regular"/>
        </a:defRPr>
      </a:lvl3pPr>
      <a:lvl4pPr marL="18288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Avenir Next Regular"/>
          <a:ea typeface="Avenir Next Regular"/>
          <a:cs typeface="Avenir Next Regular"/>
          <a:sym typeface="Avenir Next Regular"/>
        </a:defRPr>
      </a:lvl4pPr>
      <a:lvl5pPr marL="22860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Avenir Next Regular"/>
          <a:ea typeface="Avenir Next Regular"/>
          <a:cs typeface="Avenir Next Regular"/>
          <a:sym typeface="Avenir Next Regular"/>
        </a:defRPr>
      </a:lvl5pPr>
      <a:lvl6pPr marL="27432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Avenir Next Regular"/>
          <a:ea typeface="Avenir Next Regular"/>
          <a:cs typeface="Avenir Next Regular"/>
          <a:sym typeface="Avenir Next Regular"/>
        </a:defRPr>
      </a:lvl6pPr>
      <a:lvl7pPr marL="32004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Avenir Next Regular"/>
          <a:ea typeface="Avenir Next Regular"/>
          <a:cs typeface="Avenir Next Regular"/>
          <a:sym typeface="Avenir Next Regular"/>
        </a:defRPr>
      </a:lvl7pPr>
      <a:lvl8pPr marL="36576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Avenir Next Regular"/>
          <a:ea typeface="Avenir Next Regular"/>
          <a:cs typeface="Avenir Next Regular"/>
          <a:sym typeface="Avenir Next Regular"/>
        </a:defRPr>
      </a:lvl8pPr>
      <a:lvl9pPr marL="41148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Avenir Next Regular"/>
          <a:ea typeface="Avenir Next Regular"/>
          <a:cs typeface="Avenir Next Regular"/>
          <a:sym typeface="Avenir Next Regular"/>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1pPr>
      <a:lvl2pPr marL="0" marR="0" indent="4572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2pPr>
      <a:lvl3pPr marL="0" marR="0" indent="9144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3pPr>
      <a:lvl4pPr marL="0" marR="0" indent="13716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4pPr>
      <a:lvl5pPr marL="0" marR="0" indent="18288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5pPr>
      <a:lvl6pPr marL="0" marR="0" indent="22860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6pPr>
      <a:lvl7pPr marL="0" marR="0" indent="27432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7pPr>
      <a:lvl8pPr marL="0" marR="0" indent="32004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8pPr>
      <a:lvl9pPr marL="0" marR="0" indent="36576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GRANGENOIS Rém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GRANGENOIS Rémy</a:t>
            </a:r>
          </a:p>
        </p:txBody>
      </p:sp>
      <p:sp>
        <p:nvSpPr>
          <p:cNvPr id="172" name="Présentation de l’outil de veille"/>
          <p:cNvSpPr txBox="1"/>
          <p:nvPr>
            <p:ph type="subTitle" sz="quarter" idx="1"/>
          </p:nvPr>
        </p:nvSpPr>
        <p:spPr>
          <a:xfrm>
            <a:off x="1206500" y="7366000"/>
            <a:ext cx="21971000" cy="2006600"/>
          </a:xfrm>
          <a:prstGeom prst="rect">
            <a:avLst/>
          </a:prstGeom>
        </p:spPr>
        <p:txBody>
          <a:bodyPr/>
          <a:lstStyle/>
          <a:p>
            <a:pPr/>
            <a:r>
              <a:t>Présentation de l’outil de veille</a:t>
            </a:r>
          </a:p>
        </p:txBody>
      </p:sp>
      <p:sp>
        <p:nvSpPr>
          <p:cNvPr id="173" name="Menu Maker By Qwenta"/>
          <p:cNvSpPr txBox="1"/>
          <p:nvPr>
            <p:ph type="ctrTitle"/>
          </p:nvPr>
        </p:nvSpPr>
        <p:spPr>
          <a:prstGeom prst="rect">
            <a:avLst/>
          </a:prstGeom>
        </p:spPr>
        <p:txBody>
          <a:bodyPr/>
          <a:lstStyle/>
          <a:p>
            <a:pPr/>
            <a:r>
              <a:t>Menu Maker By Qwenta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5" name="Capture d’écran 2023-12-29 à 20.35.59.png" descr="Capture d’écran 2023-12-29 à 20.35.59.png"/>
          <p:cNvPicPr>
            <a:picLocks noChangeAspect="1"/>
          </p:cNvPicPr>
          <p:nvPr>
            <p:ph type="pic" idx="21"/>
          </p:nvPr>
        </p:nvPicPr>
        <p:blipFill>
          <a:blip r:embed="rId2">
            <a:extLst/>
          </a:blip>
          <a:srcRect l="20654" t="0" r="20654" b="0"/>
          <a:stretch>
            <a:fillRect/>
          </a:stretch>
        </p:blipFill>
        <p:spPr>
          <a:xfrm>
            <a:off x="16402518" y="3632200"/>
            <a:ext cx="7289801" cy="6451600"/>
          </a:xfrm>
          <a:prstGeom prst="rect">
            <a:avLst/>
          </a:prstGeom>
        </p:spPr>
      </p:pic>
      <p:pic>
        <p:nvPicPr>
          <p:cNvPr id="216" name="Capture d’écran 2024-01-12 à 22.01.49.png" descr="Capture d’écran 2024-01-12 à 22.01.49.png"/>
          <p:cNvPicPr>
            <a:picLocks noChangeAspect="1"/>
          </p:cNvPicPr>
          <p:nvPr>
            <p:ph type="pic" idx="22"/>
          </p:nvPr>
        </p:nvPicPr>
        <p:blipFill>
          <a:blip r:embed="rId3">
            <a:extLst/>
          </a:blip>
          <a:srcRect l="0" t="956" r="0" b="956"/>
          <a:stretch>
            <a:fillRect/>
          </a:stretch>
        </p:blipFill>
        <p:spPr>
          <a:xfrm>
            <a:off x="1071960" y="3632199"/>
            <a:ext cx="6286564" cy="5563718"/>
          </a:xfrm>
          <a:prstGeom prst="rect">
            <a:avLst/>
          </a:prstGeom>
        </p:spPr>
      </p:pic>
      <p:pic>
        <p:nvPicPr>
          <p:cNvPr id="217" name="Capture d’écran 2023-12-29 à 20.59.39.png" descr="Capture d’écran 2023-12-29 à 20.59.39.png"/>
          <p:cNvPicPr>
            <a:picLocks noChangeAspect="1"/>
          </p:cNvPicPr>
          <p:nvPr>
            <p:ph type="pic" idx="23"/>
          </p:nvPr>
        </p:nvPicPr>
        <p:blipFill>
          <a:blip r:embed="rId4">
            <a:extLst/>
          </a:blip>
          <a:srcRect l="5198" t="0" r="5198" b="0"/>
          <a:stretch>
            <a:fillRect/>
          </a:stretch>
        </p:blipFill>
        <p:spPr>
          <a:xfrm>
            <a:off x="8547099" y="6049272"/>
            <a:ext cx="7289801" cy="6451601"/>
          </a:xfrm>
          <a:prstGeom prst="rect">
            <a:avLst/>
          </a:prstGeom>
        </p:spPr>
      </p:pic>
      <p:sp>
        <p:nvSpPr>
          <p:cNvPr id="218" name="Les ressources proviennent de différentes sources  comme par exemple…"/>
          <p:cNvSpPr txBox="1"/>
          <p:nvPr>
            <p:ph type="title" idx="4294967295"/>
          </p:nvPr>
        </p:nvSpPr>
        <p:spPr>
          <a:xfrm>
            <a:off x="1206500" y="636838"/>
            <a:ext cx="21971000" cy="2551026"/>
          </a:xfrm>
          <a:prstGeom prst="rect">
            <a:avLst/>
          </a:prstGeom>
        </p:spPr>
        <p:txBody>
          <a:bodyPr/>
          <a:lstStyle>
            <a:lvl1pPr defTabSz="1877567">
              <a:defRPr spc="-77" sz="7700"/>
            </a:lvl1pPr>
          </a:lstStyle>
          <a:p>
            <a:pPr/>
            <a:r>
              <a:t>Les ressources proviennent de différentes sources  comme par exemple…</a:t>
            </a:r>
          </a:p>
        </p:txBody>
      </p:sp>
      <p:sp>
        <p:nvSpPr>
          <p:cNvPr id="219" name="De sites officiels"/>
          <p:cNvSpPr txBox="1"/>
          <p:nvPr>
            <p:ph type="body" sz="quarter" idx="4294967295"/>
          </p:nvPr>
        </p:nvSpPr>
        <p:spPr>
          <a:xfrm>
            <a:off x="16837956" y="10528135"/>
            <a:ext cx="6418925" cy="1521680"/>
          </a:xfrm>
          <a:prstGeom prst="rect">
            <a:avLst/>
          </a:prstGeom>
        </p:spPr>
        <p:txBody>
          <a:bodyPr/>
          <a:lstStyle>
            <a:lvl1pPr marL="0" indent="0">
              <a:buSzTx/>
              <a:buNone/>
            </a:lvl1pPr>
          </a:lstStyle>
          <a:p>
            <a:pPr/>
            <a:r>
              <a:t>De sites officiels</a:t>
            </a:r>
          </a:p>
        </p:txBody>
      </p:sp>
      <p:sp>
        <p:nvSpPr>
          <p:cNvPr id="220" name="De vidéos YouTube"/>
          <p:cNvSpPr txBox="1"/>
          <p:nvPr/>
        </p:nvSpPr>
        <p:spPr>
          <a:xfrm>
            <a:off x="1692650" y="9640326"/>
            <a:ext cx="6418925" cy="15216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De vidéos YouTube</a:t>
            </a:r>
          </a:p>
        </p:txBody>
      </p:sp>
      <p:sp>
        <p:nvSpPr>
          <p:cNvPr id="221" name="D’articles spécialisés"/>
          <p:cNvSpPr txBox="1"/>
          <p:nvPr/>
        </p:nvSpPr>
        <p:spPr>
          <a:xfrm>
            <a:off x="8751202" y="4716082"/>
            <a:ext cx="6418924" cy="15216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D’articles spécialisés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3" name="the-mern-stack-everything-you-need-to-know-itechnolabs.jpg" descr="the-mern-stack-everything-you-need-to-know-itechnolabs.jpg"/>
          <p:cNvPicPr>
            <a:picLocks noChangeAspect="1"/>
          </p:cNvPicPr>
          <p:nvPr>
            <p:ph type="pic" idx="21"/>
          </p:nvPr>
        </p:nvPicPr>
        <p:blipFill>
          <a:blip r:embed="rId2">
            <a:extLst/>
          </a:blip>
          <a:srcRect l="52893" t="11851" r="9554" b="11851"/>
          <a:stretch>
            <a:fillRect/>
          </a:stretch>
        </p:blipFill>
        <p:spPr>
          <a:xfrm>
            <a:off x="12406905" y="0"/>
            <a:ext cx="12001501" cy="13716000"/>
          </a:xfrm>
          <a:prstGeom prst="rect">
            <a:avLst/>
          </a:prstGeom>
        </p:spPr>
      </p:pic>
      <p:sp>
        <p:nvSpPr>
          <p:cNvPr id="224" name="Choix technologiques"/>
          <p:cNvSpPr txBox="1"/>
          <p:nvPr>
            <p:ph type="title"/>
          </p:nvPr>
        </p:nvSpPr>
        <p:spPr>
          <a:prstGeom prst="rect">
            <a:avLst/>
          </a:prstGeom>
        </p:spPr>
        <p:txBody>
          <a:bodyPr/>
          <a:lstStyle/>
          <a:p>
            <a:pPr/>
            <a:r>
              <a:t>Choix technologiques</a:t>
            </a:r>
          </a:p>
        </p:txBody>
      </p:sp>
      <p:sp>
        <p:nvSpPr>
          <p:cNvPr id="225" name="Issus de la veille"/>
          <p:cNvSpPr txBox="1"/>
          <p:nvPr>
            <p:ph type="body" sz="quarter" idx="1"/>
          </p:nvPr>
        </p:nvSpPr>
        <p:spPr>
          <a:prstGeom prst="rect">
            <a:avLst/>
          </a:prstGeom>
        </p:spPr>
        <p:txBody>
          <a:bodyPr/>
          <a:lstStyle/>
          <a:p>
            <a:pPr/>
            <a:r>
              <a:t>Issus de la veille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Issus de la veille"/>
          <p:cNvSpPr txBox="1"/>
          <p:nvPr>
            <p:ph type="body" idx="21"/>
          </p:nvPr>
        </p:nvSpPr>
        <p:spPr>
          <a:xfrm>
            <a:off x="1206500" y="2622071"/>
            <a:ext cx="21971000" cy="1003301"/>
          </a:xfrm>
          <a:prstGeom prst="rect">
            <a:avLst/>
          </a:prstGeom>
          <a:extLst>
            <a:ext uri="{C572A759-6A51-4108-AA02-DFA0A04FC94B}">
              <ma14:wrappingTextBoxFlag xmlns:ma14="http://schemas.microsoft.com/office/mac/drawingml/2011/main" val="1"/>
            </a:ext>
          </a:extLst>
        </p:spPr>
        <p:txBody>
          <a:bodyPr/>
          <a:lstStyle/>
          <a:p>
            <a:pPr/>
            <a:r>
              <a:t>Issus de la veille</a:t>
            </a:r>
          </a:p>
        </p:txBody>
      </p:sp>
      <p:sp>
        <p:nvSpPr>
          <p:cNvPr id="228" name="UI - Front end : React…"/>
          <p:cNvSpPr txBox="1"/>
          <p:nvPr>
            <p:ph type="body" idx="1"/>
          </p:nvPr>
        </p:nvSpPr>
        <p:spPr>
          <a:xfrm>
            <a:off x="1206500" y="4794785"/>
            <a:ext cx="21971000" cy="8256012"/>
          </a:xfrm>
          <a:prstGeom prst="rect">
            <a:avLst/>
          </a:prstGeom>
        </p:spPr>
        <p:txBody>
          <a:bodyPr/>
          <a:lstStyle/>
          <a:p>
            <a:pPr marL="457200" indent="-457200">
              <a:spcBef>
                <a:spcPts val="4700"/>
              </a:spcBef>
              <a:buSzPct val="100000"/>
              <a:buChar char="➡"/>
              <a:defRPr sz="4000"/>
            </a:pPr>
            <a:r>
              <a:t> UI - Front end : React</a:t>
            </a:r>
          </a:p>
          <a:p>
            <a:pPr>
              <a:spcBef>
                <a:spcPts val="4700"/>
              </a:spcBef>
              <a:defRPr sz="4000"/>
            </a:pPr>
            <a:r>
              <a:t> </a:t>
            </a:r>
          </a:p>
          <a:p>
            <a:pPr marL="457200" indent="-457200">
              <a:spcBef>
                <a:spcPts val="4700"/>
              </a:spcBef>
              <a:buSzPct val="100000"/>
              <a:buChar char="➡"/>
              <a:defRPr sz="4000"/>
            </a:pPr>
            <a:r>
              <a:t> Gestion des données - Back end : Express.js</a:t>
            </a:r>
          </a:p>
          <a:p>
            <a:pPr>
              <a:spcBef>
                <a:spcPts val="4700"/>
              </a:spcBef>
              <a:defRPr sz="4000"/>
            </a:pPr>
            <a:r>
              <a:t> </a:t>
            </a:r>
          </a:p>
          <a:p>
            <a:pPr marL="457200" indent="-457200">
              <a:spcBef>
                <a:spcPts val="4700"/>
              </a:spcBef>
              <a:buSzPct val="100000"/>
              <a:buChar char="➡"/>
              <a:defRPr sz="4000"/>
            </a:pPr>
            <a:r>
              <a:t> Serveur : MongoDB</a:t>
            </a:r>
          </a:p>
        </p:txBody>
      </p:sp>
      <p:sp>
        <p:nvSpPr>
          <p:cNvPr id="229" name="Choix technologiques"/>
          <p:cNvSpPr txBox="1"/>
          <p:nvPr>
            <p:ph type="title"/>
          </p:nvPr>
        </p:nvSpPr>
        <p:spPr>
          <a:xfrm>
            <a:off x="1206500" y="957802"/>
            <a:ext cx="21971000" cy="1689101"/>
          </a:xfrm>
          <a:prstGeom prst="rect">
            <a:avLst/>
          </a:prstGeom>
        </p:spPr>
        <p:txBody>
          <a:bodyPr/>
          <a:lstStyle>
            <a:lvl1pPr defTabSz="2316479">
              <a:defRPr spc="-95" sz="9500"/>
            </a:lvl1pPr>
          </a:lstStyle>
          <a:p>
            <a:pPr/>
            <a:r>
              <a:t>Choix technologiques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Issues de la veil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Issues de la veille</a:t>
            </a:r>
          </a:p>
        </p:txBody>
      </p:sp>
      <p:sp>
        <p:nvSpPr>
          <p:cNvPr id="232" name="Bonnes Pratiques et informations"/>
          <p:cNvSpPr txBox="1"/>
          <p:nvPr>
            <p:ph type="title"/>
          </p:nvPr>
        </p:nvSpPr>
        <p:spPr>
          <a:prstGeom prst="rect">
            <a:avLst/>
          </a:prstGeom>
        </p:spPr>
        <p:txBody>
          <a:bodyPr/>
          <a:lstStyle>
            <a:lvl1pPr defTabSz="2316479">
              <a:defRPr spc="-95" sz="9500"/>
            </a:lvl1pPr>
          </a:lstStyle>
          <a:p>
            <a:pPr/>
            <a:r>
              <a:t>Bonnes Pratiques et informations</a:t>
            </a:r>
          </a:p>
        </p:txBody>
      </p:sp>
      <p:sp>
        <p:nvSpPr>
          <p:cNvPr id="233" name="Hébergement…"/>
          <p:cNvSpPr txBox="1"/>
          <p:nvPr>
            <p:ph type="body" idx="1"/>
          </p:nvPr>
        </p:nvSpPr>
        <p:spPr>
          <a:xfrm>
            <a:off x="1206500" y="3821962"/>
            <a:ext cx="21971000" cy="8256012"/>
          </a:xfrm>
          <a:prstGeom prst="rect">
            <a:avLst/>
          </a:prstGeom>
        </p:spPr>
        <p:txBody>
          <a:bodyPr/>
          <a:lstStyle/>
          <a:p>
            <a:pPr marL="0" indent="0" defTabSz="209803">
              <a:spcBef>
                <a:spcPts val="2700"/>
              </a:spcBef>
              <a:buSzTx/>
              <a:buNone/>
              <a:defRPr sz="2359"/>
            </a:pPr>
            <a:r>
              <a:t>Hébergement</a:t>
            </a:r>
          </a:p>
          <a:p>
            <a:pPr marL="269747" indent="-269747" defTabSz="209803">
              <a:spcBef>
                <a:spcPts val="2700"/>
              </a:spcBef>
              <a:defRPr sz="2359"/>
            </a:pPr>
            <a:r>
              <a:t>Liste non exhaustive d’hébergeurs</a:t>
            </a:r>
          </a:p>
          <a:p>
            <a:pPr marL="269747" indent="-269747" defTabSz="209803">
              <a:spcBef>
                <a:spcPts val="2700"/>
              </a:spcBef>
              <a:defRPr sz="2359"/>
            </a:pPr>
            <a:r>
              <a:t>Fonctionnalités de sécurité intégrées dans les packs </a:t>
            </a:r>
          </a:p>
          <a:p>
            <a:pPr marL="269747" indent="-269747" defTabSz="209803">
              <a:spcBef>
                <a:spcPts val="2700"/>
              </a:spcBef>
              <a:defRPr sz="2359"/>
            </a:pPr>
            <a:r>
              <a:t>Développement d’une filière « verte » dans le domaine</a:t>
            </a:r>
          </a:p>
          <a:p>
            <a:pPr marL="0" indent="0" defTabSz="209803">
              <a:spcBef>
                <a:spcPts val="2700"/>
              </a:spcBef>
              <a:buSzTx/>
              <a:buNone/>
              <a:defRPr sz="2359"/>
            </a:pPr>
            <a:r>
              <a:t>Sécurité</a:t>
            </a:r>
          </a:p>
          <a:p>
            <a:pPr marL="269747" indent="-269747" defTabSz="209803">
              <a:spcBef>
                <a:spcPts val="2700"/>
              </a:spcBef>
              <a:defRPr sz="2359"/>
            </a:pPr>
            <a:r>
              <a:t>Utilisation de protocole HTTPS</a:t>
            </a:r>
          </a:p>
          <a:p>
            <a:pPr marL="269747" indent="-269747" defTabSz="209803">
              <a:spcBef>
                <a:spcPts val="2700"/>
              </a:spcBef>
              <a:defRPr sz="2359"/>
            </a:pPr>
            <a:r>
              <a:t>Mise en place de sauvegardes régulières</a:t>
            </a:r>
          </a:p>
          <a:p>
            <a:pPr marL="269747" indent="-269747" defTabSz="209803">
              <a:spcBef>
                <a:spcPts val="2700"/>
              </a:spcBef>
              <a:defRPr sz="2359"/>
            </a:pPr>
            <a:r>
              <a:t>Encadrement des droits données aux personnes travaillant sur le site et sensibilisation aux bonnes pratiques</a:t>
            </a:r>
          </a:p>
          <a:p>
            <a:pPr marL="0" indent="0" defTabSz="209803">
              <a:spcBef>
                <a:spcPts val="2700"/>
              </a:spcBef>
              <a:buSzTx/>
              <a:buNone/>
              <a:defRPr sz="2359"/>
            </a:pPr>
            <a:r>
              <a:t>Maintenance</a:t>
            </a:r>
          </a:p>
          <a:p>
            <a:pPr marL="269747" indent="-269747" defTabSz="209803">
              <a:spcBef>
                <a:spcPts val="2700"/>
              </a:spcBef>
              <a:defRPr sz="2359"/>
            </a:pPr>
            <a:r>
              <a:t>Mises à jour régulières des différents composants (frameworks, librairies, base de données)</a:t>
            </a:r>
          </a:p>
          <a:p>
            <a:pPr marL="269747" indent="-269747" defTabSz="209803">
              <a:spcBef>
                <a:spcPts val="2700"/>
              </a:spcBef>
              <a:defRPr sz="2359"/>
            </a:pPr>
            <a:r>
              <a:t>Documentation complète et à jour dédiée aux équipes pouvant être amenées à travailler sur le site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5" name="Capture d’écran 2024-01-12 à 21.49.41.png" descr="Capture d’écran 2024-01-12 à 21.49.41.png"/>
          <p:cNvPicPr>
            <a:picLocks noChangeAspect="1"/>
          </p:cNvPicPr>
          <p:nvPr>
            <p:ph type="pic" idx="21"/>
          </p:nvPr>
        </p:nvPicPr>
        <p:blipFill>
          <a:blip r:embed="rId2">
            <a:extLst/>
          </a:blip>
          <a:srcRect l="918" t="0" r="918" b="0"/>
          <a:stretch>
            <a:fillRect/>
          </a:stretch>
        </p:blipFill>
        <p:spPr>
          <a:xfrm>
            <a:off x="6353234" y="3177231"/>
            <a:ext cx="12705690" cy="7361538"/>
          </a:xfrm>
          <a:prstGeom prst="rect">
            <a:avLst/>
          </a:prstGeom>
        </p:spPr>
      </p:pic>
      <p:sp>
        <p:nvSpPr>
          <p:cNvPr id="236" name="Retrouvez mon outil de veille configuré"/>
          <p:cNvSpPr txBox="1"/>
          <p:nvPr>
            <p:ph type="title" idx="4294967295"/>
          </p:nvPr>
        </p:nvSpPr>
        <p:spPr>
          <a:prstGeom prst="rect">
            <a:avLst/>
          </a:prstGeom>
        </p:spPr>
        <p:txBody>
          <a:bodyPr/>
          <a:lstStyle>
            <a:lvl1pPr defTabSz="2316479">
              <a:defRPr spc="-95" sz="9500"/>
            </a:lvl1pPr>
          </a:lstStyle>
          <a:p>
            <a:pPr/>
            <a:r>
              <a:t>Retrouvez mon outil de veille configuré</a:t>
            </a:r>
          </a:p>
        </p:txBody>
      </p:sp>
      <p:sp>
        <p:nvSpPr>
          <p:cNvPr id="237" name="https://wakelet.com/wake/g7Ra34kfu6hU040DTsLyR"/>
          <p:cNvSpPr txBox="1"/>
          <p:nvPr>
            <p:ph type="body" sz="quarter" idx="4294967295"/>
          </p:nvPr>
        </p:nvSpPr>
        <p:spPr>
          <a:xfrm>
            <a:off x="1206500" y="11010230"/>
            <a:ext cx="21971000" cy="1494286"/>
          </a:xfrm>
          <a:prstGeom prst="rect">
            <a:avLst/>
          </a:prstGeom>
        </p:spPr>
        <p:txBody>
          <a:bodyPr/>
          <a:lstStyle>
            <a:lvl1pPr marL="0" indent="0" algn="ctr">
              <a:buSzTx/>
              <a:buNone/>
              <a:defRPr sz="7000"/>
            </a:lvl1pPr>
          </a:lstStyle>
          <a:p>
            <a:pPr/>
            <a:r>
              <a:t>https://wakelet.com/wake/g7Ra34kfu6hU040DTsLyR</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5" name="Voici la présentation de l’outil de veille configuré pour la réalisation du site Menu Maker by Qwenta.…"/>
          <p:cNvSpPr txBox="1"/>
          <p:nvPr>
            <p:ph type="body" sz="half" idx="1"/>
          </p:nvPr>
        </p:nvSpPr>
        <p:spPr>
          <a:xfrm>
            <a:off x="1157134" y="5101588"/>
            <a:ext cx="22069732" cy="4590060"/>
          </a:xfrm>
          <a:prstGeom prst="rect">
            <a:avLst/>
          </a:prstGeom>
        </p:spPr>
        <p:txBody>
          <a:bodyPr/>
          <a:lstStyle/>
          <a:p>
            <a:pPr defTabSz="245363">
              <a:spcBef>
                <a:spcPts val="4100"/>
              </a:spcBef>
              <a:defRPr sz="3450"/>
            </a:pPr>
            <a:r>
              <a:t>Voici la présentation de l’outil de veille configuré pour la réalisation du site Menu Maker by Qwenta.</a:t>
            </a:r>
          </a:p>
          <a:p>
            <a:pPr defTabSz="245363">
              <a:spcBef>
                <a:spcPts val="4100"/>
              </a:spcBef>
              <a:defRPr sz="3450"/>
            </a:pPr>
            <a:r>
              <a:t>Un site permettant aux restaurateurs d’afficher et de mettre en page leurs menus facilement, en quelques clics.</a:t>
            </a:r>
          </a:p>
          <a:p>
            <a:pPr defTabSz="245363">
              <a:spcBef>
                <a:spcPts val="4100"/>
              </a:spcBef>
              <a:defRPr sz="3450"/>
            </a:pPr>
            <a:r>
              <a:t>Cette veille technologique a pour but de trouver des solutions aux spécifications techniques pour la réalisation du site, tout en restant informé des avancées et tendances dans le monde du développement web.</a:t>
            </a:r>
          </a:p>
        </p:txBody>
      </p:sp>
      <p:sp>
        <p:nvSpPr>
          <p:cNvPr id="176" name="Préambule"/>
          <p:cNvSpPr txBox="1"/>
          <p:nvPr>
            <p:ph type="title"/>
          </p:nvPr>
        </p:nvSpPr>
        <p:spPr>
          <a:xfrm>
            <a:off x="1206500" y="2357173"/>
            <a:ext cx="21971000" cy="1689101"/>
          </a:xfrm>
          <a:prstGeom prst="rect">
            <a:avLst/>
          </a:prstGeom>
        </p:spPr>
        <p:txBody>
          <a:bodyPr/>
          <a:lstStyle>
            <a:lvl1pPr defTabSz="2316479">
              <a:defRPr spc="-95" sz="9500"/>
            </a:lvl1pPr>
          </a:lstStyle>
          <a:p>
            <a:pPr/>
            <a:r>
              <a:t>Préambule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 name="wakelet-thumbnail.png" descr="wakelet-thumbnail.png"/>
          <p:cNvPicPr>
            <a:picLocks noChangeAspect="1"/>
          </p:cNvPicPr>
          <p:nvPr>
            <p:ph type="pic" idx="21"/>
          </p:nvPr>
        </p:nvPicPr>
        <p:blipFill>
          <a:blip r:embed="rId2">
            <a:extLst/>
          </a:blip>
          <a:srcRect l="6250" t="0" r="6250" b="0"/>
          <a:stretch>
            <a:fillRect/>
          </a:stretch>
        </p:blipFill>
        <p:spPr>
          <a:xfrm>
            <a:off x="12382500" y="0"/>
            <a:ext cx="12001500" cy="13716000"/>
          </a:xfrm>
          <a:prstGeom prst="rect">
            <a:avLst/>
          </a:prstGeom>
        </p:spPr>
      </p:pic>
      <p:sp>
        <p:nvSpPr>
          <p:cNvPr id="179" name="Wakelet"/>
          <p:cNvSpPr txBox="1"/>
          <p:nvPr>
            <p:ph type="title"/>
          </p:nvPr>
        </p:nvSpPr>
        <p:spPr>
          <a:prstGeom prst="rect">
            <a:avLst/>
          </a:prstGeom>
        </p:spPr>
        <p:txBody>
          <a:bodyPr/>
          <a:lstStyle/>
          <a:p>
            <a:pPr/>
            <a:r>
              <a:t>Wakelet</a:t>
            </a:r>
          </a:p>
        </p:txBody>
      </p:sp>
      <p:sp>
        <p:nvSpPr>
          <p:cNvPr id="180" name="Agrégateur de contenu"/>
          <p:cNvSpPr txBox="1"/>
          <p:nvPr>
            <p:ph type="body" sz="quarter" idx="1"/>
          </p:nvPr>
        </p:nvSpPr>
        <p:spPr>
          <a:prstGeom prst="rect">
            <a:avLst/>
          </a:prstGeom>
        </p:spPr>
        <p:txBody>
          <a:bodyPr/>
          <a:lstStyle/>
          <a:p>
            <a:pPr/>
            <a:r>
              <a:t>Agrégateur de contenu</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Qu’est ce donc ?"/>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Qu’est ce donc ?</a:t>
            </a:r>
          </a:p>
        </p:txBody>
      </p:sp>
      <p:sp>
        <p:nvSpPr>
          <p:cNvPr id="183" name="Wakelet est un agrégateur de contenu, une application qui permet de d’obtenir un compte rendu personnalisé en regroupant différentes sources de contenus, telles que des actualités, des réseaux sociaux, des blogs et des vidéos, au sein d’une seule interfa"/>
          <p:cNvSpPr txBox="1"/>
          <p:nvPr>
            <p:ph type="body" idx="1"/>
          </p:nvPr>
        </p:nvSpPr>
        <p:spPr>
          <a:prstGeom prst="rect">
            <a:avLst/>
          </a:prstGeom>
        </p:spPr>
        <p:txBody>
          <a:bodyPr/>
          <a:lstStyle/>
          <a:p>
            <a:pPr defTabSz="337820">
              <a:spcBef>
                <a:spcPts val="5700"/>
              </a:spcBef>
              <a:defRPr sz="4750"/>
            </a:pPr>
            <a:r>
              <a:t>Wakelet est un agrégateur de contenu, une application qui permet de d’obtenir un compte rendu personnalisé en regroupant différentes sources de contenus, telles que des actualités, des réseaux sociaux, des blogs et des vidéos, au sein d’une seule interface.</a:t>
            </a:r>
          </a:p>
          <a:p>
            <a:pPr defTabSz="337820">
              <a:spcBef>
                <a:spcPts val="5700"/>
              </a:spcBef>
              <a:defRPr sz="4750"/>
            </a:pPr>
            <a:r>
              <a:t> Son système de mise en page permet de personnaliser un journal de veille avec les informations recueillies et de l’illustrer avec des images, commentaires et textes. </a:t>
            </a:r>
          </a:p>
          <a:p>
            <a:pPr defTabSz="337820">
              <a:spcBef>
                <a:spcPts val="5700"/>
              </a:spcBef>
              <a:defRPr sz="4750"/>
            </a:pPr>
            <a:r>
              <a:t>Wakelet permet donc de collecter, organiser et partager le travail de veille.</a:t>
            </a:r>
          </a:p>
        </p:txBody>
      </p:sp>
      <p:sp>
        <p:nvSpPr>
          <p:cNvPr id="184" name="Wakelet"/>
          <p:cNvSpPr txBox="1"/>
          <p:nvPr>
            <p:ph type="title"/>
          </p:nvPr>
        </p:nvSpPr>
        <p:spPr>
          <a:prstGeom prst="rect">
            <a:avLst/>
          </a:prstGeom>
        </p:spPr>
        <p:txBody>
          <a:bodyPr/>
          <a:lstStyle>
            <a:lvl1pPr defTabSz="2316479">
              <a:defRPr spc="-95" sz="9500"/>
            </a:lvl1pPr>
          </a:lstStyle>
          <a:p>
            <a:pPr/>
            <a:r>
              <a:t>Wakelet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Capture d’écran 2024-01-12 à 21.49.41.png" descr="Capture d’écran 2024-01-12 à 21.49.41.png"/>
          <p:cNvPicPr>
            <a:picLocks noChangeAspect="1"/>
          </p:cNvPicPr>
          <p:nvPr>
            <p:ph type="pic" idx="21"/>
          </p:nvPr>
        </p:nvPicPr>
        <p:blipFill>
          <a:blip r:embed="rId2">
            <a:extLst/>
          </a:blip>
          <a:srcRect l="632" t="0" r="632" b="0"/>
          <a:stretch>
            <a:fillRect/>
          </a:stretch>
        </p:blipFill>
        <p:spPr>
          <a:xfrm>
            <a:off x="10342402" y="3095377"/>
            <a:ext cx="14020042" cy="8076029"/>
          </a:xfrm>
          <a:prstGeom prst="rect">
            <a:avLst/>
          </a:prstGeom>
        </p:spPr>
      </p:pic>
      <p:sp>
        <p:nvSpPr>
          <p:cNvPr id="187" name="Les sujets sont classés en différentes catégories personnalisables"/>
          <p:cNvSpPr txBox="1"/>
          <p:nvPr>
            <p:ph type="body" idx="22"/>
          </p:nvPr>
        </p:nvSpPr>
        <p:spPr>
          <a:xfrm>
            <a:off x="1080286" y="2830670"/>
            <a:ext cx="8011139" cy="2119801"/>
          </a:xfrm>
          <a:prstGeom prst="rect">
            <a:avLst/>
          </a:prstGeom>
          <a:extLst>
            <a:ext uri="{C572A759-6A51-4108-AA02-DFA0A04FC94B}">
              <ma14:wrappingTextBoxFlag xmlns:ma14="http://schemas.microsoft.com/office/mac/drawingml/2011/main" val="1"/>
            </a:ext>
          </a:extLst>
        </p:spPr>
        <p:txBody>
          <a:bodyPr/>
          <a:lstStyle>
            <a:lvl1pPr defTabSz="610870">
              <a:defRPr sz="4070"/>
            </a:lvl1pPr>
          </a:lstStyle>
          <a:p>
            <a:pPr/>
            <a:r>
              <a:t>Les sujets sont classés en différentes catégories personnalisables</a:t>
            </a:r>
          </a:p>
        </p:txBody>
      </p:sp>
      <p:sp>
        <p:nvSpPr>
          <p:cNvPr id="188" name="Organisation"/>
          <p:cNvSpPr txBox="1"/>
          <p:nvPr>
            <p:ph type="title"/>
          </p:nvPr>
        </p:nvSpPr>
        <p:spPr>
          <a:prstGeom prst="rect">
            <a:avLst/>
          </a:prstGeom>
        </p:spPr>
        <p:txBody>
          <a:bodyPr/>
          <a:lstStyle>
            <a:lvl1pPr defTabSz="2316479">
              <a:defRPr spc="-95" sz="9500"/>
            </a:lvl1pPr>
          </a:lstStyle>
          <a:p>
            <a:pPr/>
            <a:r>
              <a:t>Organisation</a:t>
            </a:r>
          </a:p>
        </p:txBody>
      </p:sp>
      <p:sp>
        <p:nvSpPr>
          <p:cNvPr id="189" name="Ici : Front end, Back end, Base de données  et Hébergement et Cybersécurité…"/>
          <p:cNvSpPr txBox="1"/>
          <p:nvPr>
            <p:ph type="body" sz="quarter" idx="1"/>
          </p:nvPr>
        </p:nvSpPr>
        <p:spPr>
          <a:xfrm>
            <a:off x="1206500" y="5457040"/>
            <a:ext cx="7758711" cy="6909378"/>
          </a:xfrm>
          <a:prstGeom prst="rect">
            <a:avLst/>
          </a:prstGeom>
        </p:spPr>
        <p:txBody>
          <a:bodyPr/>
          <a:lstStyle/>
          <a:p>
            <a:pPr marL="0" indent="0">
              <a:buSzTx/>
              <a:buNone/>
            </a:pPr>
            <a:r>
              <a:t>Ici : Front end, Back end, Base de données  et Hébergement et Cybersécurité</a:t>
            </a:r>
          </a:p>
          <a:p>
            <a:pPr marL="0" indent="0">
              <a:buSzTx/>
              <a:buNone/>
            </a:pPr>
            <a:r>
              <a:t>Il est possible d’ajouter d’autres colonnes</a:t>
            </a:r>
          </a:p>
        </p:txBody>
      </p:sp>
      <p:sp>
        <p:nvSpPr>
          <p:cNvPr id="190" name="Rectangle"/>
          <p:cNvSpPr/>
          <p:nvPr/>
        </p:nvSpPr>
        <p:spPr>
          <a:xfrm>
            <a:off x="10402365" y="4976217"/>
            <a:ext cx="13900081" cy="666326"/>
          </a:xfrm>
          <a:prstGeom prst="rect">
            <a:avLst/>
          </a:prstGeom>
          <a:ln w="63500">
            <a:solidFill>
              <a:srgbClr val="EA3323"/>
            </a:solidFill>
            <a:miter lim="400000"/>
          </a:ln>
        </p:spPr>
        <p:txBody>
          <a:bodyPr lIns="50800" tIns="50800" rIns="50800" bIns="50800" anchor="ctr"/>
          <a:lstStyle/>
          <a:p>
            <a:pPr algn="ctr" defTabSz="825500">
              <a:spcBef>
                <a:spcPts val="0"/>
              </a:spcBef>
              <a:defRPr sz="3200">
                <a:solidFill>
                  <a:srgbClr val="FFFFFF"/>
                </a:solidFill>
              </a:defRPr>
            </a:pPr>
          </a:p>
        </p:txBody>
      </p:sp>
      <p:pic>
        <p:nvPicPr>
          <p:cNvPr id="191" name="Capture d’écran 2024-01-10 à 11.34.50.png" descr="Capture d’écran 2024-01-10 à 11.34.50.png"/>
          <p:cNvPicPr>
            <a:picLocks noChangeAspect="1"/>
          </p:cNvPicPr>
          <p:nvPr/>
        </p:nvPicPr>
        <p:blipFill>
          <a:blip r:embed="rId3">
            <a:extLst/>
          </a:blip>
          <a:srcRect l="29601" t="17926" r="26798" b="23205"/>
          <a:stretch>
            <a:fillRect/>
          </a:stretch>
        </p:blipFill>
        <p:spPr>
          <a:xfrm>
            <a:off x="4657774" y="9691857"/>
            <a:ext cx="3757630" cy="135610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3" name="Capture d’écran 2024-01-10 à 11.16.13.png" descr="Capture d’écran 2024-01-10 à 11.16.13.png"/>
          <p:cNvPicPr>
            <a:picLocks noChangeAspect="1"/>
          </p:cNvPicPr>
          <p:nvPr>
            <p:ph type="pic" idx="21"/>
          </p:nvPr>
        </p:nvPicPr>
        <p:blipFill>
          <a:blip r:embed="rId2">
            <a:extLst/>
          </a:blip>
          <a:srcRect l="14318" t="18133" r="38038" b="1909"/>
          <a:stretch>
            <a:fillRect/>
          </a:stretch>
        </p:blipFill>
        <p:spPr>
          <a:xfrm>
            <a:off x="11824517" y="-43305"/>
            <a:ext cx="13159233" cy="13802610"/>
          </a:xfrm>
          <a:prstGeom prst="rect">
            <a:avLst/>
          </a:prstGeom>
        </p:spPr>
      </p:pic>
      <p:sp>
        <p:nvSpPr>
          <p:cNvPr id="194" name="Ajout d’une ressource"/>
          <p:cNvSpPr txBox="1"/>
          <p:nvPr>
            <p:ph type="title"/>
          </p:nvPr>
        </p:nvSpPr>
        <p:spPr>
          <a:xfrm>
            <a:off x="1206500" y="1007464"/>
            <a:ext cx="9779000" cy="1689101"/>
          </a:xfrm>
          <a:prstGeom prst="rect">
            <a:avLst/>
          </a:prstGeom>
        </p:spPr>
        <p:txBody>
          <a:bodyPr/>
          <a:lstStyle>
            <a:lvl1pPr defTabSz="1877567">
              <a:defRPr spc="-77" sz="7700"/>
            </a:lvl1pPr>
          </a:lstStyle>
          <a:p>
            <a:pPr/>
            <a:r>
              <a:t>Ajout d’une ressource</a:t>
            </a:r>
          </a:p>
        </p:txBody>
      </p:sp>
      <p:sp>
        <p:nvSpPr>
          <p:cNvPr id="195" name="En dessous de chaque catégorie, il est possible :…"/>
          <p:cNvSpPr txBox="1"/>
          <p:nvPr>
            <p:ph type="body" sz="half" idx="1"/>
          </p:nvPr>
        </p:nvSpPr>
        <p:spPr>
          <a:xfrm>
            <a:off x="1206500" y="2951315"/>
            <a:ext cx="9779000" cy="9553201"/>
          </a:xfrm>
          <a:prstGeom prst="rect">
            <a:avLst/>
          </a:prstGeom>
        </p:spPr>
        <p:txBody>
          <a:bodyPr/>
          <a:lstStyle/>
          <a:p>
            <a:pPr marL="0" indent="0">
              <a:buSzTx/>
              <a:buNone/>
            </a:pPr>
            <a:r>
              <a:t>En dessous de chaque catégorie, il est possible :</a:t>
            </a:r>
          </a:p>
          <a:p>
            <a:pPr>
              <a:buChar char="-"/>
            </a:pPr>
            <a:r>
              <a:t>ajouter du contenu en  collant l’URL</a:t>
            </a:r>
          </a:p>
          <a:p>
            <a:pPr>
              <a:buChar char="-"/>
            </a:pPr>
            <a:r>
              <a:t>éditer un texte</a:t>
            </a:r>
          </a:p>
          <a:p>
            <a:pPr>
              <a:buChar char="-"/>
            </a:pPr>
            <a:r>
              <a:t>importer une image</a:t>
            </a:r>
          </a:p>
          <a:p>
            <a:pPr>
              <a:buChar char="-"/>
            </a:pPr>
            <a:r>
              <a:t>importer un PDF</a:t>
            </a:r>
          </a:p>
          <a:p>
            <a:pPr>
              <a:buChar char="-"/>
            </a:pPr>
            <a:r>
              <a:t>intégrer un contenu depuis une application comme YouTube, Google Drive ou OneDrive</a:t>
            </a:r>
          </a:p>
        </p:txBody>
      </p:sp>
      <p:sp>
        <p:nvSpPr>
          <p:cNvPr id="196" name="Rectangle"/>
          <p:cNvSpPr/>
          <p:nvPr/>
        </p:nvSpPr>
        <p:spPr>
          <a:xfrm>
            <a:off x="14981651" y="5330213"/>
            <a:ext cx="6791651" cy="3055574"/>
          </a:xfrm>
          <a:prstGeom prst="rect">
            <a:avLst/>
          </a:prstGeom>
          <a:ln w="63500">
            <a:solidFill>
              <a:srgbClr val="EA3323"/>
            </a:solidFill>
            <a:miter lim="400000"/>
          </a:ln>
        </p:spPr>
        <p:txBody>
          <a:bodyPr lIns="50800" tIns="50800" rIns="50800" bIns="50800" anchor="ctr"/>
          <a:lstStyle/>
          <a:p>
            <a:pPr algn="ctr" defTabSz="825500">
              <a:spcBef>
                <a:spcPts val="0"/>
              </a:spcBef>
              <a:defRPr sz="3200">
                <a:solidFill>
                  <a:srgbClr val="FFFFFF"/>
                </a:solidFill>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98" name="Capture d’écran 2024-01-10 à 12.12.53.png" descr="Capture d’écran 2024-01-10 à 12.12.53.png"/>
          <p:cNvPicPr>
            <a:picLocks noChangeAspect="1"/>
          </p:cNvPicPr>
          <p:nvPr>
            <p:ph type="pic" idx="21"/>
          </p:nvPr>
        </p:nvPicPr>
        <p:blipFill>
          <a:blip r:embed="rId3">
            <a:extLst/>
          </a:blip>
          <a:srcRect l="48653" t="0" r="0" b="0"/>
          <a:stretch>
            <a:fillRect/>
          </a:stretch>
        </p:blipFill>
        <p:spPr>
          <a:xfrm>
            <a:off x="13118445" y="-14701"/>
            <a:ext cx="11292388" cy="13745455"/>
          </a:xfrm>
          <a:prstGeom prst="rect">
            <a:avLst/>
          </a:prstGeom>
        </p:spPr>
      </p:pic>
      <p:sp>
        <p:nvSpPr>
          <p:cNvPr id="199" name="Organisation et personnalisation"/>
          <p:cNvSpPr txBox="1"/>
          <p:nvPr>
            <p:ph type="title"/>
          </p:nvPr>
        </p:nvSpPr>
        <p:spPr>
          <a:xfrm>
            <a:off x="1206500" y="1007464"/>
            <a:ext cx="9779000" cy="2273417"/>
          </a:xfrm>
          <a:prstGeom prst="rect">
            <a:avLst/>
          </a:prstGeom>
        </p:spPr>
        <p:txBody>
          <a:bodyPr/>
          <a:lstStyle>
            <a:lvl1pPr defTabSz="1658111">
              <a:defRPr spc="-68" sz="6800"/>
            </a:lvl1pPr>
          </a:lstStyle>
          <a:p>
            <a:pPr/>
            <a:r>
              <a:t>Organisation et personnalisation</a:t>
            </a:r>
          </a:p>
        </p:txBody>
      </p:sp>
      <p:sp>
        <p:nvSpPr>
          <p:cNvPr id="200" name="Il est possible d’organiser et de mettre en page les différents contenus pour pouvoir proposer un format agréable et personnalisé.…"/>
          <p:cNvSpPr txBox="1"/>
          <p:nvPr>
            <p:ph type="body" sz="half" idx="1"/>
          </p:nvPr>
        </p:nvSpPr>
        <p:spPr>
          <a:xfrm>
            <a:off x="1206500" y="4248503"/>
            <a:ext cx="9779000" cy="8256013"/>
          </a:xfrm>
          <a:prstGeom prst="rect">
            <a:avLst/>
          </a:prstGeom>
        </p:spPr>
        <p:txBody>
          <a:bodyPr/>
          <a:lstStyle/>
          <a:p>
            <a:pPr marL="0" indent="0">
              <a:buSzTx/>
              <a:buNone/>
            </a:pPr>
            <a:r>
              <a:t>Il est possible d’organiser et de mettre en page les différents contenus pour pouvoir proposer un format agréable et personnalisé.</a:t>
            </a:r>
          </a:p>
          <a:p>
            <a:pPr marL="0" indent="0">
              <a:buSzTx/>
              <a:buNone/>
            </a:pPr>
            <a:r>
              <a:t>On peut y ajouter une image en arrière plan par exemple et modifier la disposition des ressources.</a:t>
            </a:r>
          </a:p>
        </p:txBody>
      </p:sp>
      <p:sp>
        <p:nvSpPr>
          <p:cNvPr id="201" name="Rectangle"/>
          <p:cNvSpPr/>
          <p:nvPr/>
        </p:nvSpPr>
        <p:spPr>
          <a:xfrm>
            <a:off x="18320615" y="937512"/>
            <a:ext cx="5883478" cy="12687543"/>
          </a:xfrm>
          <a:prstGeom prst="rect">
            <a:avLst/>
          </a:prstGeom>
          <a:ln w="63500">
            <a:solidFill>
              <a:srgbClr val="EA3323"/>
            </a:solidFill>
            <a:miter lim="400000"/>
          </a:ln>
        </p:spPr>
        <p:txBody>
          <a:bodyPr lIns="50800" tIns="50800" rIns="50800" bIns="50800" anchor="ctr"/>
          <a:lstStyle/>
          <a:p>
            <a:pPr algn="ctr" defTabSz="825500">
              <a:spcBef>
                <a:spcPts val="0"/>
              </a:spcBef>
              <a:defRPr sz="3200">
                <a:solidFill>
                  <a:srgbClr val="FFFFFF"/>
                </a:solidFill>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3" name="Organisation et personnalisation"/>
          <p:cNvSpPr txBox="1"/>
          <p:nvPr>
            <p:ph type="title"/>
          </p:nvPr>
        </p:nvSpPr>
        <p:spPr>
          <a:xfrm>
            <a:off x="1202483" y="1063295"/>
            <a:ext cx="9779001" cy="2273417"/>
          </a:xfrm>
          <a:prstGeom prst="rect">
            <a:avLst/>
          </a:prstGeom>
        </p:spPr>
        <p:txBody>
          <a:bodyPr/>
          <a:lstStyle>
            <a:lvl1pPr defTabSz="1658111">
              <a:defRPr spc="-68" sz="6800"/>
            </a:lvl1pPr>
          </a:lstStyle>
          <a:p>
            <a:pPr/>
            <a:r>
              <a:t>Organisation et personnalisation</a:t>
            </a:r>
          </a:p>
        </p:txBody>
      </p:sp>
      <p:sp>
        <p:nvSpPr>
          <p:cNvPr id="204" name="Chaque ressource peut être déplacée pour obtenir un autre emplacement spécifique dans la colonne ou changer complètement de colonne.…"/>
          <p:cNvSpPr txBox="1"/>
          <p:nvPr>
            <p:ph type="body" sz="half" idx="1"/>
          </p:nvPr>
        </p:nvSpPr>
        <p:spPr>
          <a:xfrm>
            <a:off x="1330654" y="4248503"/>
            <a:ext cx="8740576" cy="8256013"/>
          </a:xfrm>
          <a:prstGeom prst="rect">
            <a:avLst/>
          </a:prstGeom>
        </p:spPr>
        <p:txBody>
          <a:bodyPr/>
          <a:lstStyle/>
          <a:p>
            <a:pPr marL="0" indent="0">
              <a:buSzTx/>
              <a:buNone/>
            </a:pPr>
            <a:r>
              <a:t>Chaque ressource peut être déplacée pour obtenir un autre emplacement spécifique dans la colonne ou changer complètement de colonne.</a:t>
            </a:r>
          </a:p>
          <a:p>
            <a:pPr marL="0" indent="0">
              <a:buSzTx/>
              <a:buNone/>
            </a:pPr>
            <a:r>
              <a:t>Elle peut être éditée pour y ajouter une image, un texte ou un commentaire ou être supprimée si nécessaire.</a:t>
            </a:r>
          </a:p>
        </p:txBody>
      </p:sp>
      <p:pic>
        <p:nvPicPr>
          <p:cNvPr id="205" name="Capture d’écran 2024-01-10 à 12.32.26.png" descr="Capture d’écran 2024-01-10 à 12.32.26.png"/>
          <p:cNvPicPr>
            <a:picLocks noChangeAspect="1"/>
          </p:cNvPicPr>
          <p:nvPr/>
        </p:nvPicPr>
        <p:blipFill>
          <a:blip r:embed="rId3">
            <a:extLst/>
          </a:blip>
          <a:srcRect l="4635" t="0" r="4635" b="0"/>
          <a:stretch>
            <a:fillRect/>
          </a:stretch>
        </p:blipFill>
        <p:spPr>
          <a:xfrm>
            <a:off x="13062676" y="5981842"/>
            <a:ext cx="11248034" cy="7748301"/>
          </a:xfrm>
          <a:prstGeom prst="rect">
            <a:avLst/>
          </a:prstGeom>
          <a:ln w="38100">
            <a:solidFill>
              <a:srgbClr val="E74340"/>
            </a:solidFill>
            <a:miter lim="400000"/>
          </a:ln>
        </p:spPr>
      </p:pic>
      <p:pic>
        <p:nvPicPr>
          <p:cNvPr id="206" name="Capture d’écran 2024-01-10 à 12.38.07.png" descr="Capture d’écran 2024-01-10 à 12.38.07.png"/>
          <p:cNvPicPr>
            <a:picLocks noChangeAspect="1"/>
          </p:cNvPicPr>
          <p:nvPr/>
        </p:nvPicPr>
        <p:blipFill>
          <a:blip r:embed="rId4">
            <a:extLst/>
          </a:blip>
          <a:srcRect l="279" t="0" r="4635" b="0"/>
          <a:stretch>
            <a:fillRect/>
          </a:stretch>
        </p:blipFill>
        <p:spPr>
          <a:xfrm>
            <a:off x="15752731" y="209550"/>
            <a:ext cx="7951029" cy="5226231"/>
          </a:xfrm>
          <a:prstGeom prst="rect">
            <a:avLst/>
          </a:prstGeom>
          <a:ln w="12700">
            <a:miter lim="400000"/>
          </a:ln>
        </p:spPr>
      </p:pic>
      <p:pic>
        <p:nvPicPr>
          <p:cNvPr id="207" name="Capture d’écran 2024-01-10 à 12.32.09.png" descr="Capture d’écran 2024-01-10 à 12.32.09.png"/>
          <p:cNvPicPr>
            <a:picLocks noChangeAspect="1"/>
          </p:cNvPicPr>
          <p:nvPr>
            <p:ph type="pic" idx="21"/>
          </p:nvPr>
        </p:nvPicPr>
        <p:blipFill>
          <a:blip r:embed="rId5">
            <a:extLst/>
          </a:blip>
          <a:srcRect l="1940" t="0" r="1940" b="0"/>
          <a:stretch>
            <a:fillRect/>
          </a:stretch>
        </p:blipFill>
        <p:spPr>
          <a:xfrm>
            <a:off x="10589332" y="2869644"/>
            <a:ext cx="6928674" cy="4654250"/>
          </a:xfrm>
          <a:prstGeom prst="rect">
            <a:avLst/>
          </a:prstGeom>
          <a:ln w="38100">
            <a:solidFill>
              <a:srgbClr val="E74340"/>
            </a:solidFill>
          </a:ln>
        </p:spPr>
      </p:pic>
      <p:sp>
        <p:nvSpPr>
          <p:cNvPr id="208" name="Rectangle"/>
          <p:cNvSpPr/>
          <p:nvPr/>
        </p:nvSpPr>
        <p:spPr>
          <a:xfrm>
            <a:off x="19889235" y="2826742"/>
            <a:ext cx="2023264" cy="2693169"/>
          </a:xfrm>
          <a:prstGeom prst="rect">
            <a:avLst/>
          </a:prstGeom>
          <a:ln w="38100">
            <a:solidFill>
              <a:srgbClr val="EA3323"/>
            </a:solidFill>
            <a:miter lim="400000"/>
          </a:ln>
        </p:spPr>
        <p:txBody>
          <a:bodyPr lIns="50800" tIns="50800" rIns="50800" bIns="50800" anchor="ctr"/>
          <a:lstStyle/>
          <a:p>
            <a:pPr algn="ctr" defTabSz="825500">
              <a:spcBef>
                <a:spcPts val="0"/>
              </a:spcBef>
              <a:defRPr sz="3200">
                <a:solidFill>
                  <a:srgbClr val="FFFFFF"/>
                </a:solidFill>
              </a:defRPr>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10" name="Capture d’écran 2024-01-10 à 11.54.32.png" descr="Capture d’écran 2024-01-10 à 11.54.32.png"/>
          <p:cNvPicPr>
            <a:picLocks noChangeAspect="1"/>
          </p:cNvPicPr>
          <p:nvPr>
            <p:ph type="pic" idx="21"/>
          </p:nvPr>
        </p:nvPicPr>
        <p:blipFill>
          <a:blip r:embed="rId3">
            <a:extLst/>
          </a:blip>
          <a:srcRect l="45733" t="2116" r="0" b="0"/>
          <a:stretch>
            <a:fillRect/>
          </a:stretch>
        </p:blipFill>
        <p:spPr>
          <a:xfrm>
            <a:off x="12373517" y="0"/>
            <a:ext cx="12096681" cy="13637107"/>
          </a:xfrm>
          <a:prstGeom prst="rect">
            <a:avLst/>
          </a:prstGeom>
        </p:spPr>
      </p:pic>
      <p:sp>
        <p:nvSpPr>
          <p:cNvPr id="211" name="Diffusion et Partage"/>
          <p:cNvSpPr txBox="1"/>
          <p:nvPr>
            <p:ph type="title"/>
          </p:nvPr>
        </p:nvSpPr>
        <p:spPr>
          <a:xfrm>
            <a:off x="1202483" y="2720800"/>
            <a:ext cx="9779001" cy="1689101"/>
          </a:xfrm>
          <a:prstGeom prst="rect">
            <a:avLst/>
          </a:prstGeom>
        </p:spPr>
        <p:txBody>
          <a:bodyPr/>
          <a:lstStyle>
            <a:lvl1pPr defTabSz="2097023">
              <a:defRPr spc="-85" sz="8600"/>
            </a:lvl1pPr>
          </a:lstStyle>
          <a:p>
            <a:pPr/>
            <a:r>
              <a:t>Diffusion et Partage </a:t>
            </a:r>
          </a:p>
        </p:txBody>
      </p:sp>
      <p:sp>
        <p:nvSpPr>
          <p:cNvPr id="212" name="Une fois le contenu personnalisé et mis en page, il est possible de partager le travail de veille en fournissant un lien, QR code ou de le transmettre via Teams de Microsoft ou Classroom de Google."/>
          <p:cNvSpPr txBox="1"/>
          <p:nvPr>
            <p:ph type="body" sz="quarter" idx="1"/>
          </p:nvPr>
        </p:nvSpPr>
        <p:spPr>
          <a:xfrm>
            <a:off x="1429978" y="5409580"/>
            <a:ext cx="9779001" cy="3958854"/>
          </a:xfrm>
          <a:prstGeom prst="rect">
            <a:avLst/>
          </a:prstGeom>
        </p:spPr>
        <p:txBody>
          <a:bodyPr/>
          <a:lstStyle>
            <a:lvl1pPr marL="0" indent="0">
              <a:buSzTx/>
              <a:buNone/>
            </a:lvl1pPr>
          </a:lstStyle>
          <a:p>
            <a:pPr/>
            <a:r>
              <a:t>Une fois le contenu personnalisé et mis en page, il est possible de partager le travail de veille en fournissant un lien, QR code ou de le transmettre via Teams de Microsoft ou Classroom de Google.</a:t>
            </a:r>
          </a:p>
        </p:txBody>
      </p:sp>
      <p:sp>
        <p:nvSpPr>
          <p:cNvPr id="213" name="Rectangle"/>
          <p:cNvSpPr/>
          <p:nvPr/>
        </p:nvSpPr>
        <p:spPr>
          <a:xfrm>
            <a:off x="18320615" y="937512"/>
            <a:ext cx="5883478" cy="6017391"/>
          </a:xfrm>
          <a:prstGeom prst="rect">
            <a:avLst/>
          </a:prstGeom>
          <a:ln w="63500">
            <a:solidFill>
              <a:srgbClr val="EA3323"/>
            </a:solidFill>
            <a:miter lim="400000"/>
          </a:ln>
        </p:spPr>
        <p:txBody>
          <a:bodyPr lIns="50800" tIns="50800" rIns="50800" bIns="50800" anchor="ctr"/>
          <a:lstStyle/>
          <a:p>
            <a:pPr algn="ctr" defTabSz="825500">
              <a:spcBef>
                <a:spcPts val="0"/>
              </a:spcBef>
              <a:defRPr sz="3200">
                <a:solidFill>
                  <a:srgbClr val="FFFFFF"/>
                </a:solidFill>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6_DynamicWavesLight">
  <a:themeElements>
    <a:clrScheme name="36_DynamicWavesLight">
      <a:dk1>
        <a:srgbClr val="53585F"/>
      </a:dk1>
      <a:lt1>
        <a:srgbClr val="5F3E0C"/>
      </a:lt1>
      <a:dk2>
        <a:srgbClr val="53585F"/>
      </a:dk2>
      <a:lt2>
        <a:srgbClr val="D5D5D5"/>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36_DynamicWavesLight">
      <a:majorFont>
        <a:latin typeface="Produkt Extralight"/>
        <a:ea typeface="Produkt Extralight"/>
        <a:cs typeface="Produkt Extralight"/>
      </a:majorFont>
      <a:minorFont>
        <a:latin typeface="Produkt Extralight"/>
        <a:ea typeface="Produkt Extralight"/>
        <a:cs typeface="Produkt Extralight"/>
      </a:minorFont>
    </a:fontScheme>
    <a:fmtScheme name="36_DynamicWaves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9155"/>
            <a:lumOff val="-32673"/>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atOff val="-9155"/>
              <a:lumOff val="-32673"/>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6_DynamicWavesLight">
  <a:themeElements>
    <a:clrScheme name="36_DynamicWavesLight">
      <a:dk1>
        <a:srgbClr val="000000"/>
      </a:dk1>
      <a:lt1>
        <a:srgbClr val="FFFFFF"/>
      </a:lt1>
      <a:dk2>
        <a:srgbClr val="53585F"/>
      </a:dk2>
      <a:lt2>
        <a:srgbClr val="D5D5D5"/>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36_DynamicWavesLight">
      <a:majorFont>
        <a:latin typeface="Produkt Extralight"/>
        <a:ea typeface="Produkt Extralight"/>
        <a:cs typeface="Produkt Extralight"/>
      </a:majorFont>
      <a:minorFont>
        <a:latin typeface="Produkt Extralight"/>
        <a:ea typeface="Produkt Extralight"/>
        <a:cs typeface="Produkt Extralight"/>
      </a:minorFont>
    </a:fontScheme>
    <a:fmtScheme name="36_DynamicWaves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9155"/>
            <a:lumOff val="-32673"/>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atOff val="-9155"/>
              <a:lumOff val="-32673"/>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